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</p:sldMasterIdLst>
  <p:notesMasterIdLst>
    <p:notesMasterId r:id="rId32"/>
  </p:notesMasterIdLst>
  <p:sldIdLst>
    <p:sldId id="275" r:id="rId11"/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6" r:id="rId31"/>
  </p:sldIdLst>
  <p:sldSz cx="9144000" cy="5143500" type="screen16x9"/>
  <p:notesSz cx="6858000" cy="9144000"/>
  <p:defaultTextStyle>
    <a:defPPr>
      <a:defRPr lang="en-US"/>
    </a:defPPr>
    <a:lvl1pPr algn="l" rtl="0" fontAlgn="base" hangingPunct="0">
      <a:spcBef>
        <a:spcPct val="0"/>
      </a:spcBef>
      <a:spcAft>
        <a:spcPct val="0"/>
      </a:spcAft>
      <a:defRPr sz="1400" kern="1200">
        <a:solidFill>
          <a:schemeClr val="accent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algn="l" rtl="0" fontAlgn="base" hangingPunct="0">
      <a:spcBef>
        <a:spcPct val="0"/>
      </a:spcBef>
      <a:spcAft>
        <a:spcPct val="0"/>
      </a:spcAft>
      <a:defRPr sz="1400" kern="1200">
        <a:solidFill>
          <a:schemeClr val="accent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algn="l" rtl="0" fontAlgn="base" hangingPunct="0">
      <a:spcBef>
        <a:spcPct val="0"/>
      </a:spcBef>
      <a:spcAft>
        <a:spcPct val="0"/>
      </a:spcAft>
      <a:defRPr sz="1400" kern="1200">
        <a:solidFill>
          <a:schemeClr val="accent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algn="l" rtl="0" fontAlgn="base" hangingPunct="0">
      <a:spcBef>
        <a:spcPct val="0"/>
      </a:spcBef>
      <a:spcAft>
        <a:spcPct val="0"/>
      </a:spcAft>
      <a:defRPr sz="1400" kern="1200">
        <a:solidFill>
          <a:schemeClr val="accent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algn="l" rtl="0" fontAlgn="base" hangingPunct="0">
      <a:spcBef>
        <a:spcPct val="0"/>
      </a:spcBef>
      <a:spcAft>
        <a:spcPct val="0"/>
      </a:spcAft>
      <a:defRPr sz="1400" kern="1200">
        <a:solidFill>
          <a:schemeClr val="accent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chemeClr val="accent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chemeClr val="accent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chemeClr val="accent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chemeClr val="accent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IYA MARRE" initials="PM" lastIdx="1" clrIdx="0">
    <p:extLst>
      <p:ext uri="{19B8F6BF-5375-455C-9EA6-DF929625EA0E}">
        <p15:presenceInfo xmlns:p15="http://schemas.microsoft.com/office/powerpoint/2012/main" userId="e70b474ff79a9e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A6653433-1A8B-4E4C-A280-9F57CEE55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55D9D8FE-A649-4942-9CD7-AC440A1CBD0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Click to edit Template text styles</a:t>
            </a:r>
          </a:p>
          <a:p>
            <a:pPr lvl="1"/>
            <a:r>
              <a:rPr lang="en-US" altLang="en-US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en-US" altLang="en-US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en-US" altLang="en-US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en-US" altLang="en-US">
                <a:sym typeface="Arial" panose="020B060402020202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indent="228600"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indent="457200"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indent="685800"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indent="914400"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90806-654C-4794-B741-62A8A4C999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DED3A-3BB7-48D4-9625-F0D61EEFC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6CCAA-8853-4EE1-821D-5EE6224DCE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89D735F-9A05-4DC6-A364-D61F295D72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2424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2D10D-9116-4FA8-9FE4-215959FB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7D682-68D5-441D-9F60-EED3D5CE8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851FA-8914-4A42-B6FD-0A84C689ED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123B359-69B3-4A24-89E0-D0F0611A65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4555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48BD-E199-40DC-B265-294769923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CC7277-5606-40A8-A709-4DBB91810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68DFC-007E-46E6-811E-9416458A4D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C6AEEC6-63AC-4807-B97C-72561A9507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506052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10D1-A899-4108-9B0A-259BCAA7E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A6E1B-CB67-4611-BCAE-5F5711D77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FA6CD-01EC-4150-AA0D-9B49DFFDA4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0898B89-82CB-490F-9279-CBCF88E9FA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72763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54D78-41DD-45FC-BCA8-7B5B0819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F7FD4-F501-4D22-91A0-F0A6C52DB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1BDC4-17DF-4C4C-A357-A83F1EE026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7E48DC-305D-4B70-92D2-4E60779ED1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614241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81CC1-A7B1-4B51-A3EF-FCC36C062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F24F2-4D8B-4E49-B5B1-DED7A5B579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F9E71-4E00-4AFD-8B15-BA0980432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1B7C1-4DD8-4E5B-8CEC-8D39F5A33F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41EA56-DDB2-4999-9C86-81D1EC22F1E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998311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1FA67-F090-4F80-BA57-CB49C44E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A59D5-7CFD-4975-A4D1-74173C056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A31E4-83CF-4792-8C2E-7D7509A88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B1BBC3-A288-4E60-A9DE-A38A9803B4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9F8409-4221-418E-960D-84AE92413B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E798D-C70F-4BC6-90E3-841C237D59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9616074-47BD-483F-93A7-0787E26A2B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588805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5CEC-27D6-4564-9D5C-A54053172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5257B7-450D-4C41-BB07-9DB580D61D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3CB4C4D-B502-4915-9277-9887800AA09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935273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98A89-6521-4764-AB05-06EEA6C61E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761378B-36D0-4A8B-AD03-62B83FC7C3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757146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16F3C-A687-4270-A762-D811754FB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CE9D3-9D43-45EB-96EE-8AFE0BB84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ED32E-C339-40B8-81A7-DF9E49723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57397-69EE-4D5F-B0B8-785838EF4C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AA258E-68A5-417E-84D6-CE3D6FE9EE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556448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ABEA5-47DD-48C7-9482-1D4240D3A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B10C3C-FA26-4C75-A1FC-827324144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AE24A-D36C-47DF-93DC-76D77D627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BABDF-7982-45EE-9769-0D7C9D8822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1292DD2-B942-4C98-8AE7-CB92F24290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466343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F6E6D-87BA-4D39-A0C9-F6339E9DF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8C45A-0924-4F27-A403-0B60500CD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1B55F-6072-4431-9FD0-7F9BA3FFD6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93C49F-C879-4F4D-AB38-F61E763715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048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755DAB-31D4-4228-9F07-4830C144C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5143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F8570D-AF1C-4799-8CC5-74AE037A30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5143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559E4-6962-418D-9E2D-8467FD0DA7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66B2911-501E-4E69-B1C0-6E79C3784C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417044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56E3C3-3DE9-4B53-B1EF-75C69E0D2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C37DFF-9087-4A2F-AC30-B5786EE4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094FE-D1B3-428F-B464-41852D895F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9B6E2B8-6983-44A9-A166-D7DD272A6AB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7596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76E8-82E1-45C2-A80F-44741F2A8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C8A4C-7341-4CC4-97C6-38DBAF66B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63442-6639-42C5-A899-FD159AD13A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A2C3FC2-E228-4DFA-BC2E-78C9E623C4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7129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DEC87-872C-47D2-ADF4-A796EEDE3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8708-1D18-4B1C-B7D5-7DFE4D82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45EA7-BE90-4169-9824-876EFB3A76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78B5ACF-1FAB-4870-908A-986251CD64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2668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67AEF-AF6F-4227-B8D3-FC2D30C19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7EB46-A4B1-4F7A-938E-524735DD5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958F9-D8BF-494A-8B67-E3368388C8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51F72F-4F41-4696-9599-DF580A74DC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0146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A889-76D0-4039-BB2D-6E777D72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26190-89A5-4B95-B9D0-779310DE91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D66DCA-A29F-4931-BBB6-B2DF95675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B051D-A4B3-42E5-A2E9-AEE3BB944C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0150E35-3BC2-45DD-B8BF-79CC8749AD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811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7705B-1720-4CDB-9BDC-475440230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354D-73D7-4264-95AB-E6C71A65C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55ED4B-EB4C-4B38-9838-7DEAC3ADC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4304AA-A2F7-486C-9C24-22F6F666DB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8EE25A-C869-4DF9-A9DC-568094CAD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783AC-E8D2-435B-B193-A42E2FD03E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41DF487-5CCC-4EDA-A09D-268380C70A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6834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4BEE8-06BF-4FC4-9AFB-ABBFABA0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523A7A-6B8E-45AE-A70A-F6F7540D43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81A683-95C6-4E43-8FB7-6EDE1CDB386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2199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7C0F48-54E9-4DC0-8394-243D9946E6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8255143-F520-4EF4-89A2-8D8239A75B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4511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DCB1-8F80-4DB0-823E-105E4CF56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16B2F-2297-4B74-9600-E722CCDA0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13220-054D-4544-B96F-D6C250976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61B439-9F01-4363-9538-23E306A7A2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AD3C2B-5010-4170-A5B2-BD4B278C7A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308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6326-F6ED-454D-B548-A1A6EFAC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F16DC-031B-4C21-AC3C-33569AAAB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1D347-04B8-4166-979A-FE58DBD69F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570131A-A094-4899-9FDD-39473C5BD0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35839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03E8-C661-4E7C-AE0F-F033E292D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BC67AC-B3EC-41C4-AB23-78053BA75B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EA586-7553-4D60-AE9F-8E39CA7E4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ED03A-7FE0-4DA3-99B2-D95BC1C53C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EBBD3B-E80E-455D-A8C4-128EF2412A9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3965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1E9B4-0C45-4745-BD48-354CF848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495F7-BED5-4E07-9425-D95C45EBC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3A34-9028-47F9-8294-7CCFF3B755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D40B084-1397-4D6F-B570-0442194202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666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A10CEA-D545-46DD-BF10-07F8C364C2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1047750"/>
            <a:ext cx="1971675" cy="3584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FBB7E-5B43-44E6-8938-430972305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047750"/>
            <a:ext cx="5762625" cy="358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67D53-CCBC-4A47-BDAD-48767E859A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7694059-6C27-49F4-A1CE-A92032F32C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2322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2720-F524-405F-A018-6F0FB43C6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520CD7-3947-4CCE-BC1C-9AF1F1C6D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641C44-EA2F-4DB1-BC4B-9A394DA6C3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467D31-C406-4660-A8E2-2BF0575B4C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542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49CB8-F0EA-430E-8683-E3A00E90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63553-9FBC-4AF2-AC47-3E1F8E0BB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06802-F81B-4EE5-8365-EA2DC52C5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5F47786-1C5C-4845-A327-24E5AA86BA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11813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0846-699C-449B-91A9-3571975EC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3B081-668B-4575-9110-DCB9E094A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CE43A-B953-4E03-9C77-1A9DEB13DF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CF3DF83-A3FE-459F-B35E-31C9B16543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0147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AE3B-7CC6-4A9A-BC86-05620DFF2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96D4E-CED6-4C18-B47A-CDC28BA580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7450" y="3779838"/>
            <a:ext cx="3306763" cy="28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8831A-2484-4513-B6A8-944723413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3779838"/>
            <a:ext cx="3308350" cy="28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5A8D1-BFAA-4BE5-9185-5996B137F3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2FD3F2C-6A23-44A6-BE53-C5BB9DCE06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20481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52DB-50EA-468C-A5C9-76DC0E68B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84E8A-7BD4-4634-8063-FD03D03F8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CD23B-F514-4370-B527-564C9E6DA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BCF560-B420-4C6C-926E-39F55118C3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70E2BB-83F3-4A7B-A3A6-220EEE0EE0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0FDC9B-11FE-44FC-8FCD-C15C2B2108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D2E2F6C-882A-4A49-AA00-8706003A20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75658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09CE-66A0-475F-974E-D9B0F32A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02BF87-0F3C-429D-B3E4-B26F0707BD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0D1D965-977E-45AD-BD26-981B1FA243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33022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5338B-DA4F-4CD3-B1CE-A54F03A3F9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AD4DE74-D1CA-41C6-A213-0180CDB5CE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7475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3CC2-B1AB-4A75-8537-C0E968143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60419-B0D2-44B5-A15E-8CDAD38DC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4939A-1E7C-4B90-96B0-5B868023A6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CE0949A-2D8C-41EB-B966-6B2DA4A12E4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57586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CC14-A6E2-4114-A5DF-8DC401C8C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4F193-4EA4-4B45-91E8-95F4B9B29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2ABBC-71EA-45F7-B6B3-F0EDA21C5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3263E-4F41-4233-BFA8-E05881CA1D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847C92-F01E-46CE-AA19-24FF6B4BB9F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5781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44A6-3913-480E-A91E-E2DE020A3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3D801-51BE-447E-AFA5-15F27C9328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98268-445F-486E-9031-D804E2630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3C46A-8746-45E9-A4E5-9203A3D8A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B7C0B40-8FE7-4A82-95AD-F89DD2DCAD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32098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9DB0-2E52-4582-9F36-89B8B9069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BBB826-5859-4C28-BEA3-A23634090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F5E70-D716-49C6-A8AC-243719D0D0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A3776CC-30C5-4278-AE03-DD2E25FB61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74353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77E47B-A30E-4F08-A4E0-83FF4C4303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264275" y="2378075"/>
            <a:ext cx="1690688" cy="16875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5A949C-6AAC-4443-8FFF-140993624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7450" y="2378075"/>
            <a:ext cx="4924425" cy="16875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E32CA-4DF9-40CD-87E3-89F7A2C3EE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FD83B8F-5243-41ED-92DA-CD78495E3A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87991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F721-FD90-487E-9578-21B1DB974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B37B1-C96E-48A7-A38E-94EF2B02F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0A93F-CE95-4EAE-B8C9-C27AF23759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3F09D01-08F1-4CC0-BAE8-849CE95B8B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8207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9CACA-BB41-45BB-A3E9-7BCA2622D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04B30-DF93-4566-A2B5-07221D84A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442D4-A04F-4BF5-A488-CC1667826E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CB13DD7-43E3-43A9-A5DF-BB5541AD15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48394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AE305-2583-46E4-8752-A20D32840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410D5-9437-48DD-B472-282A7EC36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C66E0-070C-4E0E-82E3-4FB99AB666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9D0DDB7-A1B6-4B3F-A3B8-3AEC9BB0B3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06136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A3AE-7B42-4913-A9C0-EE8208BA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F26A3-6F5B-439D-A458-E157E7FEF4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9D9B78-0214-49AF-BD7C-DE0530FE0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62EDF-1AC5-434B-B3A8-456B4CA253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74E832F-F5AB-4111-9C7D-9BC53ED7E9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85656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5C5EA-8B7A-47E9-ADFA-B1EA7ED6D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8F491-F1C1-4194-BC06-39A4B5600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342A5-A1C5-4CE6-947E-9D9943BFF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6B716-6A67-4D67-BCBE-B3DACEF9C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E59E4E-2977-4E94-9D35-27A6B28E6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C3035-DEEC-4F22-94DC-CED15A55B0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629D9C4-29E4-4BF9-BD27-B391B1A760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6999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E899-2E8B-4BD3-BD54-4B51AC9A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E68E1C-B3A3-44C5-B22E-E19E2DC39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17A0DDB-0336-4CDB-A519-B79EF71DDF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9538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6493D-86E4-4DFF-8584-6FC3FFBFB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45C86-FBD3-4EDC-BCA8-21F0B1912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E1CD6-560F-48B0-939C-6D4937692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6D4C9-525C-4D71-835A-5A9190FB3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38BBF5-4A30-4D43-9B1E-117004F605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29099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3E16-1B82-4975-A448-CB982AEB6D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0F17A5A-7C09-4689-B0D5-31769E3C5B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73385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FD02-5EB4-49CF-AEEB-EB5271F7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621B5-3C49-4449-89FD-4FECB67D0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D0DC46-D0E6-4E53-B77B-C11F298EB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A64D9-B489-4AC1-A2E8-DC855DE1BD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1DA90C3-C58A-4857-AA06-EAFDE26A5A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4852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AAC8-900A-4864-9E2F-4660D3B27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45B162-CC02-415E-9E1B-BCF4090F5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7B469-FBA1-4D01-B83F-5D3AD2A7D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9E839-3221-44CE-BEA6-C19563C168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C855A3D-930F-491A-92C5-E411EA15E9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33700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862E-39AB-43F7-818A-97364FD4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89104F-1488-4877-8B4A-363B81B51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2652A-70AF-4061-8BEE-B869111ACC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F49F4C6-D046-419E-83FA-6D78E0FBD3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408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A47C99-C29B-471E-9D04-54013D134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364DD-0279-43D3-B5F4-DD48A06C9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507C3-5720-450F-B015-2BC9DE45C9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FCA6481-D6BF-4973-AC42-0AEB69BD71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05348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98AE9-1AF7-4D87-8BE6-60B098FC3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20B4F-DAAE-45AE-A41E-815716DB9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94FB0-9F77-499F-A215-1F24FDD2D1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6C44E5F-E773-4984-9F14-46B1248187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78188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F6E6-EB16-481C-969B-777D52421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708F4-84E3-47E7-86ED-3BFB304F8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4B1CC-6DBE-4244-A5F1-C1CD3DCA3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7D2359C-BC4D-43C0-96AA-4C52071E0B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17675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29CE6-61BD-4457-AC59-DAB790B7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EAF84-125B-4462-9A45-6072E85CE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ACBD9-B542-4F18-B050-68A033B1AE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A5A4DF-BE96-44C9-A73E-5CB355B8F5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41251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03CE8-7A69-42AF-B9D0-C64E8143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A32C3-4C87-42C5-94B4-97F88DD9A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7450" y="2851150"/>
            <a:ext cx="3306763" cy="1566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E044C8-4BA5-4FBF-AAEF-518366986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2851150"/>
            <a:ext cx="3308350" cy="1566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894FF-73B2-4679-A3F9-88C13F7272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4CADF9E-39BB-4537-9AD4-7B5E1973F1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91102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773C-F421-4DDD-878F-6E23892C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998FC-1DEC-4799-85E3-D163DEE2C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1AF78-DC2B-49CB-9EE0-FC9C69CD6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F0C635-B9FE-48F5-AE81-C2319F4158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4F3F26-9B1D-4798-80A3-DF17634C5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079CF-2313-481C-BD1B-D28790C9FD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68D56C9-8EC0-47A9-8E4D-D44A703EF3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5876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76590-A59D-4926-AB04-FF5679F1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37F3A-D2E0-40C7-882A-39F51D160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81130-F39B-494F-9AC6-3AE569E6C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77FFE-1E54-4897-9610-2A50729BB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A29976-2A14-4DF9-AF45-C36436F36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97D99-4053-4AFB-BBF3-DEDBA69877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023F241-2878-40AD-9269-B0FFA33014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67813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D81F2-A1B7-4894-BD58-29280586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4E00B-CCE1-4E82-84CE-310507B4F0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82D8DD4-FB2A-44BB-B6BA-11EB68C72B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0811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A16C06-382F-443A-A746-4738061211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6275EA7-0105-4AFE-A520-C66BA0CBCB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90495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B1BF8-AFC0-487D-A775-ED858A466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6DCFE-BEE3-4C6B-A4AB-375A16209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25A01-8A31-4813-941A-89C79EFE5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FFBA4-F7F0-4F0D-89AD-F7CECEFC6F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C8C429F-D93E-46E7-B6F6-62DA272769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17519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1395-2BBD-4EE2-B157-D7E367B1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4EB3F0-F8FE-42C0-BF1D-6E9D03F2F7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13C47-DF4B-4565-8C68-D5FF86B92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91B24-E603-451D-B9B8-5A8B8EAE40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3ACBED7-C8BA-4411-8807-E2E230F722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82745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4479-6C4C-493A-B36E-4B207346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F1D597-5334-4E78-B35B-1BD75A9D5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D772B-BC05-4572-9795-3D4D4CE265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0BF2648-9744-4936-ACF0-F3239CE5EF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45119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4143A1-1347-45C9-9DE2-CAA7B8588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264275" y="1028700"/>
            <a:ext cx="1690688" cy="33893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DE3E81-3467-4BB0-8D52-0154EF5F7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7450" y="1028700"/>
            <a:ext cx="4924425" cy="33893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90C51-61B5-49B1-8B1D-31D3036AD9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8206715-87F4-431D-B398-AB43896CEA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04309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88527-C551-4B35-B228-EE683AD4C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1C37A-9046-4AB4-BD4E-68B64E853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FE9EB-DDE8-4284-9BFA-5F14982F80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0AF0E40-5ADB-445A-B3C3-9D5494D55B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30549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A5EE2-0132-40C3-A63F-08EAAE970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8915-46AA-4DE0-A3BD-4686F642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BF40F-837E-4AD4-B4E7-B3FDE9323B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8E9F07-9E9E-430D-94AD-A73EF0AF76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85735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EC5D-CFE0-4473-97B1-32F3D918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37F1-D412-4434-B7C2-8B9995262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8044E-7A85-4AEC-9E40-AAE8996F4E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63DD2A3-D931-4FB5-86A7-85C8BA2592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8013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60A22-CFD8-40B9-BC33-4E47D630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79D6D-2116-4CDF-8712-37E8EBB06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8406E7-6982-43B7-82CD-7F6A884CB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52535-03BE-4CC7-9745-14FDEF2D63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6A0F2D-1A63-4BF7-9B2F-1F10602E68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6393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4B3B-88F4-42EF-BCC3-C952AE049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50E22-F82D-4C07-A851-2C0B0AC2BD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410C71-E16B-409F-B290-4554A24FD1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04267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5E37F-C667-4BF9-86B6-23F307B22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7D531-0A02-4BC8-8F3A-EE166F1AB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09054-CE81-4E4E-8BA6-C117B1EE0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F45872-3330-4E2A-8FC8-EFD6765FBB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A9681-7AF1-4547-A993-2989FBBE0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D358D-D3D1-4882-874E-25003FD7D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4B1584-4AE9-4F3E-9141-5E83EBF0D1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22685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FC41-8F58-47ED-BDE1-A9334592A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A46BB1-71B9-42BB-B25D-D3BD9384D6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ED4C426-0D3D-4223-B74A-AC7A7B7754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7329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0A65E5-5A7A-4770-A169-4E452349B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C6F5DEA-AFD3-4801-BC33-85C6E66301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41285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769D-9907-488A-9221-79CCD6821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AD6B5-2DDB-422F-BAA0-DCF668973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FB0225-98A2-4D7A-969E-E00E0FDE4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D23A-03B0-48FD-839D-9F1A2C2F39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EC49DF5-5DF9-4A91-86FD-246215A04C9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94289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DF332-C03D-4C97-9766-4711DB08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EA3DFE-EB88-4D02-AB70-6778EF55D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BC6FA-96E9-4CD4-A859-FF25CCFEA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0DD6C-7EFD-4FBA-A00E-3B6A7A0701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A6FF849-EB48-4C5C-AAC2-FF407964A03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27488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7CA3B-231B-4967-B94D-65345EBD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8A854-E39E-4138-BB91-3ABA8A837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B6C1D-ED36-4EF2-9EC7-CF0D3C773F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1A8A5C9-B2F6-4FA5-8212-6223841EB6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056078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4A6705-43DD-45E7-AA76-C8A0EFB0C3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33D3F5-D7A6-45A8-85F2-CC1D3B6A6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86408-B023-4A33-B4A6-9BB8E41380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1AE1EBE-6A54-48E7-93A8-28A2477956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21818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2AB7-CF2D-482A-8A09-1DF8E7410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030605-5756-4CC4-92C8-D5395B516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3958E-12E8-47C4-82FA-FC73367B43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467134-04BD-4462-AF5B-2863822F35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70022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57E99-E40A-45B8-87D8-3DFBA53E4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A5E38-5084-47FC-8168-639A1275D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2925C-F0C0-4D26-BD7B-AD680286AF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9FC9590-6C7F-4F47-9109-8F110637DE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49879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B325-83CC-480D-AB05-FCAC58009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38A2A-3201-4923-94C4-7E778BFA9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8EA97-9C6D-45BB-9042-662A9494CB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4B03C21-A413-4055-BD5C-E6EFF14A766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0112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8E453E-A596-437A-98D2-512ECF9E6F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194E221-3C80-47F8-87E3-00BD0CC24D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59800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B2A06-568C-4DE9-991B-FBCE62F2E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270F1-F0F0-4B72-A757-418711A5C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7450" y="2851150"/>
            <a:ext cx="939800" cy="1566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70CFB-C167-46D7-B27B-6AF37C9CD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79650" y="2851150"/>
            <a:ext cx="939800" cy="1566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26CCB-F687-4A0B-A6CA-B4E83599B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8F2A545-CCD6-4168-8165-2BD6116CAE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275396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6156-B1D8-4ABF-88F9-8072EEC8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CF52A-77B1-4CA5-85C7-8A3BFFCCB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57744-977D-4A46-A38B-1CC515E38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362A85-84F8-42AD-A086-929664A275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0BA762-DF64-4000-99ED-BF844CEA2E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38AEF-35B0-455A-B2EC-CDE175E225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0C47AB7-5474-4090-AAFD-75C32913E7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56025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58B30-53F5-4BC4-AA4A-EBFA2112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AA2FD2-53BB-4FC8-8259-DFB8D57161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426C362-8159-4025-BDFA-051CCAD9EE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827482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9B8F3E-2AE3-49F0-A2DB-537EF11CF0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B28A53C-AACB-402E-828C-9CFA56FF9C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99775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0842-1A92-4ADA-8612-58BBAE9B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909E8-F3BF-40FC-9748-892208B7D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43441-EDC5-48E2-ADB1-51BD89775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A034C-BD28-4B95-8819-E25AD0148E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CB132A-D6F0-4952-9A34-2FF70F7B49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37363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751B5-EE62-445A-B280-D6A0215B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82937-7560-4799-BE04-B7C433319F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44823-BA42-4059-8A25-09CA1F52E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3CF3D-4D84-4768-93CB-ABEB27E948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04D15A2-0F41-4A07-952C-816A26AD43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250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4E1C-F881-438E-8A6C-80C35BA6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40877-C9F7-4DE2-BDA2-1DFB325FC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B9D1B-1313-4C6E-9CFA-4E39B80D0C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53F4E12-C3CE-4FA7-97D5-EE4CC9703A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76455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5E46A5-4381-4A2C-BB6C-851016A6A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264275" y="1028700"/>
            <a:ext cx="1690688" cy="33893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DA0ED-43D1-42A2-8BCF-C23A5BEC0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7450" y="1028700"/>
            <a:ext cx="4924425" cy="33893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ADA49-7FC4-4E71-A95B-DB52E544FC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638C809-FD2F-4531-BB09-3D006DD0F2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43551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AE1B-0A3D-4246-B6AD-990C5E79C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EB48E-C1AC-4717-A874-F9919B67B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45BCB-2F01-460B-B816-1F29E52F64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FFE9E84-4DDF-4189-835E-14E768E7DE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780973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4274-01C8-42AE-989A-D1D7BE12E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B523-F3CE-40CD-AE55-DD58F082E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8B2B4-C90D-4BD9-AB8B-221552A547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72F4E41-999F-425C-9A08-0392737910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040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4DFB-81A6-47C1-A918-AC46BC659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6F692-4990-483A-8549-14E4530AE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A1296-3CA9-4698-BDF8-3261C0D12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99CD7-D78A-4896-8EC7-11636780F4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6C17489-A3A9-4DAB-9BEF-0B30FFF1EA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641040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2A978-542F-425B-8D8B-45F316F58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081D7-E551-449E-9430-E2A50ABFE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60C17-1B1B-48EF-BE7B-445E21B611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E9B40B7-6521-4520-B715-11591C69B6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625356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6FC48-C114-466D-B6FB-A8B6A2CE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45CFB-2174-444D-B437-35DF77EC60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786621-8DA5-47A4-8237-1D706CCD2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CFB25-C12B-4C11-8716-759980A23C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61B6A1F-B9F9-4478-B0BD-CA14C58626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017593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9882C-8F64-4A46-90DC-C4F020E21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42E00-73AA-4DD9-81F9-936322768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B050A-2104-442B-A1C3-040EB8BE0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C3ABE0-962E-49A2-A5FC-BB7E80725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B14B97-217B-4890-ADB7-16BEC1385D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BE600-5372-47B1-99B9-96AB1A3D69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9A0CA56-E8F3-4B77-9597-96FADB548E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15052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C5433-341B-48CB-A4F9-4B4577E2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96BF52-9C32-480D-96D2-EF6976DDA0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761641-0E1B-4C95-BC63-791726140B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28488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84D6E7-2E41-4B48-96AD-E3081F2325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3B036A-2672-4841-83F5-AF83F7AB31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116690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D2D03-F435-4DB3-AF5D-934069EC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390C2-16E8-4600-A276-56C41109A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029C0-7566-4265-8D5C-0BF5078ED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17A75-14EE-4CEC-875F-8F500E125B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4499376-E962-49CF-87B4-2DADA8D1A6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628360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0269-CC93-48BA-9808-87B1C3ED3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518AC6-6072-4F0F-ADE5-5FD3E1CA7C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6B4DA5-036E-4328-8E94-8148CDC62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3788B-49F9-4118-8A95-517B46E166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1F4469B-34BC-431F-A5AA-A88070E838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3114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8A665-B0D7-49AF-AF56-FC0E7A9D5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315E33-DB1C-41AC-9E84-19C33C019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262C4-5F59-4182-9E98-8474CCC29D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89F6AAD-0F7E-4EF5-B7AD-84417247CF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123180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51D9A7-D6F2-47A5-9C05-9A0C561274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1370013"/>
            <a:ext cx="1971675" cy="32623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2C146E-C05A-4C82-9199-F8AF5F72F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5762625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54F0B-FBFE-455E-B8EC-90C8D17B69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286A298-E749-49BD-9671-F0B1B47979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306434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718B3-BB53-4A55-9390-87EDC9647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87CA97-6D0D-4032-ACFA-86EE89706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5D358-80E8-4AF2-A82B-5ADC35BBEA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0336ED-45AA-4A23-A3BB-5A0B94216A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0057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3EDE-5076-43DB-ADE7-B83730B5B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D2B998-E8A2-4FF6-8E88-0E28DFFAE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4844D-8E5A-4AAB-BAC1-F8B30A1B7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012C51-9369-4992-A0F6-E9CD19544C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8E1FB12-7B7A-4FBB-894D-E4B170F2C0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27055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C3A1B-2174-414B-B31B-AB54F3F8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4CBEC-EA52-4053-9C34-EFF593070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93FDB-4B0E-4BF5-8342-6C25202B48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BD557C6-E555-4216-9F88-5C887C3BF3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635309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9D9B-8D66-468D-ADBF-839167106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B1E0B-1A81-4916-9226-FCF0C884B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A244-C230-4649-A973-802AE9DE02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10F358C-D87E-4DFF-BAA9-8D760D1E5B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819486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78AB4-6044-49A5-8F01-618D4B9E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65825-0C85-4439-8F23-005A1260F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7450" y="2851150"/>
            <a:ext cx="1516063" cy="1566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384ED-A351-4465-8569-6EFCE1A69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5913" y="2851150"/>
            <a:ext cx="1516062" cy="1566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8D782-014E-478B-A792-9D323FB72C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4DA4EB-76FE-41EF-9EDC-2D66E44F92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575884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1D861-CF9F-4982-8283-FF880D5CC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F47A8-AD70-4B9B-9CB9-8EAB65AFF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85E84-1B6D-4921-AC5D-DADD0254A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C181A-6B8F-4567-8736-B57C7D0694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CA5B1-BF2C-48A7-AFFF-8622E97C40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39139-D7DB-4BD2-8AA4-C87C7F3AD6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AD5AB1-6777-46E0-B666-7BABD3D6AB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069748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A461F-B477-4D63-89E0-971CE396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91F04-9AFA-406F-BCCE-38DEEC741A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9E09C6D-0D55-47DE-81BB-9F2728314C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293216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77265C-D055-45C1-B9C8-78AD9D423E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720345C-9125-4172-BC2F-63F165BCB8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696858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0360-BE77-448F-8642-278417825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9DD29-866F-4C0B-802C-392B9AC07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F0D427-FEEF-4D07-A64F-FF5EEBC50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FA946-0A8B-44AA-9079-6CCA3D4A6A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F90D26-7737-4CD4-9CE1-55C1F662BF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47670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41763-7FBA-4F2D-B5A0-4EE7DB15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CAC60E-8EF0-4938-9CD8-9A8BE92930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BA942-6F34-4BDA-A225-8FB237AA4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91803-E4EA-4BD6-821F-855DE4BF0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4609B7A-F1BC-4A97-92FA-065E6CB71A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82321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BD6D-DA3B-438D-BEA4-D26A18A4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C0F1B4-DF25-452A-8473-D79F32AFE0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8B1E4-6E0D-4608-94B6-EE4D9BF996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3863C27-1D99-4A7B-88AD-482C7E453C4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53531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5BC1DD-449C-44F2-B1B9-B7A62C520C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264275" y="1028700"/>
            <a:ext cx="1690688" cy="33893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6A6E55-C4E2-4139-80DA-6636C3D69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7450" y="1028700"/>
            <a:ext cx="4924425" cy="33893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FDC5B-C6E9-4C40-A082-5291D1CA28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FE4635D-4D9C-4DE0-B369-E71E60E1BC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2196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flip="none" rotWithShape="0">
          <a:gsLst>
            <a:gs pos="0">
              <a:srgbClr val="F0F2F9"/>
            </a:gs>
            <a:gs pos="49899">
              <a:srgbClr val="DADDEE"/>
            </a:gs>
            <a:gs pos="100000">
              <a:srgbClr val="CBD0E8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 descr="Google Shape;48;p10">
            <a:extLst>
              <a:ext uri="{FF2B5EF4-FFF2-40B4-BE49-F238E27FC236}">
                <a16:creationId xmlns:a16="http://schemas.microsoft.com/office/drawing/2014/main" id="{8A2E8ED8-5542-4696-82A1-3C034A29F376}"/>
              </a:ext>
            </a:extLst>
          </p:cNvPr>
          <p:cNvSpPr>
            <a:spLocks/>
          </p:cNvSpPr>
          <p:nvPr/>
        </p:nvSpPr>
        <p:spPr bwMode="auto">
          <a:xfrm>
            <a:off x="0" y="9525"/>
            <a:ext cx="9144000" cy="5133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19195" y="6328"/>
                </a:lnTo>
                <a:lnTo>
                  <a:pt x="18813" y="7268"/>
                </a:lnTo>
                <a:lnTo>
                  <a:pt x="18424" y="8161"/>
                </a:lnTo>
                <a:lnTo>
                  <a:pt x="18028" y="9007"/>
                </a:lnTo>
                <a:lnTo>
                  <a:pt x="17625" y="9808"/>
                </a:lnTo>
                <a:lnTo>
                  <a:pt x="17215" y="10562"/>
                </a:lnTo>
                <a:lnTo>
                  <a:pt x="16798" y="11269"/>
                </a:lnTo>
                <a:lnTo>
                  <a:pt x="16373" y="11930"/>
                </a:lnTo>
                <a:lnTo>
                  <a:pt x="15942" y="12545"/>
                </a:lnTo>
                <a:lnTo>
                  <a:pt x="15503" y="13113"/>
                </a:lnTo>
                <a:lnTo>
                  <a:pt x="15057" y="13635"/>
                </a:lnTo>
                <a:lnTo>
                  <a:pt x="14604" y="14111"/>
                </a:lnTo>
                <a:lnTo>
                  <a:pt x="14144" y="14540"/>
                </a:lnTo>
                <a:lnTo>
                  <a:pt x="13677" y="14922"/>
                </a:lnTo>
                <a:lnTo>
                  <a:pt x="13203" y="15259"/>
                </a:lnTo>
                <a:lnTo>
                  <a:pt x="12722" y="15549"/>
                </a:lnTo>
                <a:lnTo>
                  <a:pt x="12234" y="15792"/>
                </a:lnTo>
                <a:lnTo>
                  <a:pt x="11739" y="15990"/>
                </a:lnTo>
                <a:lnTo>
                  <a:pt x="11236" y="16140"/>
                </a:lnTo>
                <a:lnTo>
                  <a:pt x="10727" y="16245"/>
                </a:lnTo>
                <a:lnTo>
                  <a:pt x="10209" y="16303"/>
                </a:lnTo>
                <a:lnTo>
                  <a:pt x="9686" y="16314"/>
                </a:lnTo>
                <a:lnTo>
                  <a:pt x="9155" y="16280"/>
                </a:lnTo>
                <a:lnTo>
                  <a:pt x="8617" y="16199"/>
                </a:lnTo>
                <a:lnTo>
                  <a:pt x="8071" y="16072"/>
                </a:lnTo>
                <a:lnTo>
                  <a:pt x="7519" y="15898"/>
                </a:lnTo>
                <a:lnTo>
                  <a:pt x="0" y="12939"/>
                </a:lnTo>
                <a:lnTo>
                  <a:pt x="0" y="12959"/>
                </a:lnTo>
                <a:lnTo>
                  <a:pt x="7259" y="15815"/>
                </a:lnTo>
                <a:lnTo>
                  <a:pt x="0" y="13532"/>
                </a:lnTo>
                <a:lnTo>
                  <a:pt x="0" y="13552"/>
                </a:lnTo>
                <a:lnTo>
                  <a:pt x="7516" y="15917"/>
                </a:lnTo>
                <a:lnTo>
                  <a:pt x="7670" y="15977"/>
                </a:lnTo>
                <a:lnTo>
                  <a:pt x="0" y="14186"/>
                </a:lnTo>
                <a:lnTo>
                  <a:pt x="0" y="14206"/>
                </a:lnTo>
                <a:lnTo>
                  <a:pt x="7796" y="16028"/>
                </a:lnTo>
                <a:lnTo>
                  <a:pt x="7993" y="16105"/>
                </a:lnTo>
                <a:lnTo>
                  <a:pt x="0" y="14902"/>
                </a:lnTo>
                <a:lnTo>
                  <a:pt x="0" y="14922"/>
                </a:lnTo>
                <a:lnTo>
                  <a:pt x="8077" y="16137"/>
                </a:lnTo>
                <a:lnTo>
                  <a:pt x="8295" y="16223"/>
                </a:lnTo>
                <a:lnTo>
                  <a:pt x="0" y="15682"/>
                </a:lnTo>
                <a:lnTo>
                  <a:pt x="0" y="15702"/>
                </a:lnTo>
                <a:lnTo>
                  <a:pt x="8357" y="16247"/>
                </a:lnTo>
                <a:lnTo>
                  <a:pt x="8588" y="16339"/>
                </a:lnTo>
                <a:lnTo>
                  <a:pt x="0" y="16531"/>
                </a:lnTo>
                <a:lnTo>
                  <a:pt x="0" y="16551"/>
                </a:lnTo>
                <a:lnTo>
                  <a:pt x="8637" y="16357"/>
                </a:lnTo>
                <a:lnTo>
                  <a:pt x="8877" y="16452"/>
                </a:lnTo>
                <a:lnTo>
                  <a:pt x="0" y="17450"/>
                </a:lnTo>
                <a:lnTo>
                  <a:pt x="0" y="17470"/>
                </a:lnTo>
                <a:lnTo>
                  <a:pt x="8917" y="16468"/>
                </a:lnTo>
                <a:lnTo>
                  <a:pt x="9163" y="16565"/>
                </a:lnTo>
                <a:lnTo>
                  <a:pt x="0" y="18443"/>
                </a:lnTo>
                <a:lnTo>
                  <a:pt x="0" y="18463"/>
                </a:lnTo>
                <a:lnTo>
                  <a:pt x="9197" y="16578"/>
                </a:lnTo>
                <a:lnTo>
                  <a:pt x="9447" y="16677"/>
                </a:lnTo>
                <a:lnTo>
                  <a:pt x="0" y="19512"/>
                </a:lnTo>
                <a:lnTo>
                  <a:pt x="0" y="19532"/>
                </a:lnTo>
                <a:lnTo>
                  <a:pt x="9477" y="16687"/>
                </a:lnTo>
                <a:lnTo>
                  <a:pt x="9731" y="16787"/>
                </a:lnTo>
                <a:lnTo>
                  <a:pt x="0" y="20662"/>
                </a:lnTo>
                <a:lnTo>
                  <a:pt x="0" y="20682"/>
                </a:lnTo>
                <a:lnTo>
                  <a:pt x="9757" y="16798"/>
                </a:lnTo>
                <a:lnTo>
                  <a:pt x="10013" y="16898"/>
                </a:lnTo>
                <a:lnTo>
                  <a:pt x="590" y="21600"/>
                </a:lnTo>
                <a:lnTo>
                  <a:pt x="632" y="21600"/>
                </a:lnTo>
                <a:lnTo>
                  <a:pt x="10036" y="16909"/>
                </a:lnTo>
                <a:lnTo>
                  <a:pt x="10295" y="17011"/>
                </a:lnTo>
                <a:lnTo>
                  <a:pt x="2679" y="21600"/>
                </a:lnTo>
                <a:lnTo>
                  <a:pt x="2714" y="21600"/>
                </a:lnTo>
                <a:lnTo>
                  <a:pt x="10317" y="17019"/>
                </a:lnTo>
                <a:lnTo>
                  <a:pt x="10577" y="17121"/>
                </a:lnTo>
                <a:lnTo>
                  <a:pt x="4264" y="21600"/>
                </a:lnTo>
                <a:lnTo>
                  <a:pt x="4294" y="21600"/>
                </a:lnTo>
                <a:lnTo>
                  <a:pt x="10597" y="17129"/>
                </a:lnTo>
                <a:lnTo>
                  <a:pt x="10859" y="17232"/>
                </a:lnTo>
                <a:lnTo>
                  <a:pt x="5529" y="21600"/>
                </a:lnTo>
                <a:lnTo>
                  <a:pt x="5555" y="21600"/>
                </a:lnTo>
                <a:lnTo>
                  <a:pt x="10877" y="17239"/>
                </a:lnTo>
                <a:lnTo>
                  <a:pt x="11140" y="17343"/>
                </a:lnTo>
                <a:lnTo>
                  <a:pt x="6577" y="21600"/>
                </a:lnTo>
                <a:lnTo>
                  <a:pt x="6601" y="21600"/>
                </a:lnTo>
                <a:lnTo>
                  <a:pt x="11157" y="17349"/>
                </a:lnTo>
                <a:lnTo>
                  <a:pt x="11421" y="17453"/>
                </a:lnTo>
                <a:lnTo>
                  <a:pt x="7472" y="21600"/>
                </a:lnTo>
                <a:lnTo>
                  <a:pt x="7494" y="21600"/>
                </a:lnTo>
                <a:lnTo>
                  <a:pt x="11437" y="17460"/>
                </a:lnTo>
                <a:lnTo>
                  <a:pt x="11702" y="17564"/>
                </a:lnTo>
                <a:lnTo>
                  <a:pt x="8255" y="21600"/>
                </a:lnTo>
                <a:lnTo>
                  <a:pt x="8275" y="21600"/>
                </a:lnTo>
                <a:lnTo>
                  <a:pt x="11717" y="17570"/>
                </a:lnTo>
                <a:lnTo>
                  <a:pt x="11983" y="17674"/>
                </a:lnTo>
                <a:lnTo>
                  <a:pt x="8952" y="21600"/>
                </a:lnTo>
                <a:lnTo>
                  <a:pt x="8971" y="21600"/>
                </a:lnTo>
                <a:lnTo>
                  <a:pt x="11998" y="17680"/>
                </a:lnTo>
                <a:lnTo>
                  <a:pt x="12264" y="17785"/>
                </a:lnTo>
                <a:lnTo>
                  <a:pt x="9585" y="21600"/>
                </a:lnTo>
                <a:lnTo>
                  <a:pt x="9603" y="21600"/>
                </a:lnTo>
                <a:lnTo>
                  <a:pt x="12278" y="17790"/>
                </a:lnTo>
                <a:lnTo>
                  <a:pt x="12544" y="17895"/>
                </a:lnTo>
                <a:lnTo>
                  <a:pt x="10165" y="21600"/>
                </a:lnTo>
                <a:lnTo>
                  <a:pt x="10182" y="21600"/>
                </a:lnTo>
                <a:lnTo>
                  <a:pt x="12557" y="17900"/>
                </a:lnTo>
                <a:lnTo>
                  <a:pt x="12824" y="18005"/>
                </a:lnTo>
                <a:lnTo>
                  <a:pt x="10704" y="21600"/>
                </a:lnTo>
                <a:lnTo>
                  <a:pt x="10720" y="21600"/>
                </a:lnTo>
                <a:lnTo>
                  <a:pt x="12837" y="18010"/>
                </a:lnTo>
                <a:lnTo>
                  <a:pt x="13105" y="18116"/>
                </a:lnTo>
                <a:lnTo>
                  <a:pt x="11208" y="21600"/>
                </a:lnTo>
                <a:lnTo>
                  <a:pt x="11224" y="21600"/>
                </a:lnTo>
                <a:lnTo>
                  <a:pt x="13117" y="18121"/>
                </a:lnTo>
                <a:lnTo>
                  <a:pt x="13385" y="18226"/>
                </a:lnTo>
                <a:lnTo>
                  <a:pt x="11685" y="21600"/>
                </a:lnTo>
                <a:lnTo>
                  <a:pt x="11700" y="21600"/>
                </a:lnTo>
                <a:lnTo>
                  <a:pt x="13397" y="18231"/>
                </a:lnTo>
                <a:lnTo>
                  <a:pt x="13665" y="18336"/>
                </a:lnTo>
                <a:lnTo>
                  <a:pt x="12138" y="21600"/>
                </a:lnTo>
                <a:lnTo>
                  <a:pt x="12153" y="21600"/>
                </a:lnTo>
                <a:lnTo>
                  <a:pt x="13677" y="18341"/>
                </a:lnTo>
                <a:lnTo>
                  <a:pt x="13945" y="18446"/>
                </a:lnTo>
                <a:lnTo>
                  <a:pt x="12572" y="21600"/>
                </a:lnTo>
                <a:lnTo>
                  <a:pt x="12586" y="21600"/>
                </a:lnTo>
                <a:lnTo>
                  <a:pt x="13957" y="18451"/>
                </a:lnTo>
                <a:lnTo>
                  <a:pt x="14226" y="18557"/>
                </a:lnTo>
                <a:lnTo>
                  <a:pt x="12989" y="21600"/>
                </a:lnTo>
                <a:lnTo>
                  <a:pt x="13003" y="21600"/>
                </a:lnTo>
                <a:lnTo>
                  <a:pt x="14237" y="18561"/>
                </a:lnTo>
                <a:lnTo>
                  <a:pt x="14506" y="18667"/>
                </a:lnTo>
                <a:lnTo>
                  <a:pt x="13391" y="21600"/>
                </a:lnTo>
                <a:lnTo>
                  <a:pt x="13405" y="21600"/>
                </a:lnTo>
                <a:lnTo>
                  <a:pt x="14517" y="18671"/>
                </a:lnTo>
                <a:lnTo>
                  <a:pt x="21600" y="21458"/>
                </a:lnTo>
                <a:lnTo>
                  <a:pt x="21600" y="21438"/>
                </a:lnTo>
                <a:lnTo>
                  <a:pt x="14524" y="18655"/>
                </a:lnTo>
                <a:lnTo>
                  <a:pt x="14705" y="18179"/>
                </a:lnTo>
                <a:lnTo>
                  <a:pt x="21600" y="20347"/>
                </a:lnTo>
                <a:lnTo>
                  <a:pt x="21600" y="20327"/>
                </a:lnTo>
                <a:lnTo>
                  <a:pt x="14712" y="18160"/>
                </a:lnTo>
                <a:lnTo>
                  <a:pt x="14892" y="17685"/>
                </a:lnTo>
                <a:lnTo>
                  <a:pt x="21600" y="19252"/>
                </a:lnTo>
                <a:lnTo>
                  <a:pt x="21600" y="19232"/>
                </a:lnTo>
                <a:lnTo>
                  <a:pt x="14900" y="17667"/>
                </a:lnTo>
                <a:lnTo>
                  <a:pt x="15080" y="17192"/>
                </a:lnTo>
                <a:lnTo>
                  <a:pt x="21600" y="18174"/>
                </a:lnTo>
                <a:lnTo>
                  <a:pt x="21600" y="18154"/>
                </a:lnTo>
                <a:lnTo>
                  <a:pt x="15087" y="17172"/>
                </a:lnTo>
                <a:lnTo>
                  <a:pt x="15267" y="16698"/>
                </a:lnTo>
                <a:lnTo>
                  <a:pt x="21600" y="17112"/>
                </a:lnTo>
                <a:lnTo>
                  <a:pt x="21600" y="17092"/>
                </a:lnTo>
                <a:lnTo>
                  <a:pt x="15275" y="16679"/>
                </a:lnTo>
                <a:lnTo>
                  <a:pt x="15455" y="16206"/>
                </a:lnTo>
                <a:lnTo>
                  <a:pt x="21599" y="16068"/>
                </a:lnTo>
                <a:lnTo>
                  <a:pt x="21599" y="16048"/>
                </a:lnTo>
                <a:lnTo>
                  <a:pt x="15462" y="16185"/>
                </a:lnTo>
                <a:lnTo>
                  <a:pt x="15642" y="15712"/>
                </a:lnTo>
                <a:lnTo>
                  <a:pt x="21600" y="15042"/>
                </a:lnTo>
                <a:lnTo>
                  <a:pt x="21600" y="15022"/>
                </a:lnTo>
                <a:lnTo>
                  <a:pt x="15650" y="15691"/>
                </a:lnTo>
                <a:lnTo>
                  <a:pt x="15830" y="15219"/>
                </a:lnTo>
                <a:lnTo>
                  <a:pt x="21600" y="14036"/>
                </a:lnTo>
                <a:lnTo>
                  <a:pt x="21600" y="14016"/>
                </a:lnTo>
                <a:lnTo>
                  <a:pt x="15839" y="15197"/>
                </a:lnTo>
                <a:lnTo>
                  <a:pt x="16018" y="14726"/>
                </a:lnTo>
                <a:lnTo>
                  <a:pt x="21600" y="13049"/>
                </a:lnTo>
                <a:lnTo>
                  <a:pt x="21600" y="13029"/>
                </a:lnTo>
                <a:lnTo>
                  <a:pt x="16026" y="14702"/>
                </a:lnTo>
                <a:lnTo>
                  <a:pt x="16205" y="14232"/>
                </a:lnTo>
                <a:lnTo>
                  <a:pt x="21600" y="12084"/>
                </a:lnTo>
                <a:lnTo>
                  <a:pt x="21600" y="12064"/>
                </a:lnTo>
                <a:lnTo>
                  <a:pt x="16214" y="14208"/>
                </a:lnTo>
                <a:lnTo>
                  <a:pt x="16392" y="13739"/>
                </a:lnTo>
                <a:lnTo>
                  <a:pt x="21600" y="11141"/>
                </a:lnTo>
                <a:lnTo>
                  <a:pt x="21600" y="11121"/>
                </a:lnTo>
                <a:lnTo>
                  <a:pt x="16402" y="13713"/>
                </a:lnTo>
                <a:lnTo>
                  <a:pt x="16580" y="13245"/>
                </a:lnTo>
                <a:lnTo>
                  <a:pt x="21600" y="10221"/>
                </a:lnTo>
                <a:lnTo>
                  <a:pt x="21600" y="10199"/>
                </a:lnTo>
                <a:lnTo>
                  <a:pt x="16590" y="13218"/>
                </a:lnTo>
                <a:lnTo>
                  <a:pt x="16767" y="12752"/>
                </a:lnTo>
                <a:lnTo>
                  <a:pt x="21600" y="9324"/>
                </a:lnTo>
                <a:lnTo>
                  <a:pt x="21600" y="9302"/>
                </a:lnTo>
                <a:lnTo>
                  <a:pt x="16778" y="12722"/>
                </a:lnTo>
                <a:lnTo>
                  <a:pt x="16955" y="12258"/>
                </a:lnTo>
                <a:lnTo>
                  <a:pt x="21600" y="8451"/>
                </a:lnTo>
                <a:lnTo>
                  <a:pt x="21600" y="8429"/>
                </a:lnTo>
                <a:lnTo>
                  <a:pt x="16967" y="12227"/>
                </a:lnTo>
                <a:lnTo>
                  <a:pt x="17142" y="11766"/>
                </a:lnTo>
                <a:lnTo>
                  <a:pt x="21600" y="7606"/>
                </a:lnTo>
                <a:lnTo>
                  <a:pt x="21600" y="7584"/>
                </a:lnTo>
                <a:lnTo>
                  <a:pt x="17156" y="11730"/>
                </a:lnTo>
                <a:lnTo>
                  <a:pt x="17330" y="11272"/>
                </a:lnTo>
                <a:lnTo>
                  <a:pt x="21600" y="6788"/>
                </a:lnTo>
                <a:lnTo>
                  <a:pt x="21600" y="6765"/>
                </a:lnTo>
                <a:lnTo>
                  <a:pt x="17344" y="11233"/>
                </a:lnTo>
                <a:lnTo>
                  <a:pt x="17517" y="10779"/>
                </a:lnTo>
                <a:lnTo>
                  <a:pt x="21600" y="5999"/>
                </a:lnTo>
                <a:lnTo>
                  <a:pt x="21600" y="5975"/>
                </a:lnTo>
                <a:lnTo>
                  <a:pt x="17533" y="10736"/>
                </a:lnTo>
                <a:lnTo>
                  <a:pt x="17704" y="10286"/>
                </a:lnTo>
                <a:lnTo>
                  <a:pt x="21600" y="5239"/>
                </a:lnTo>
                <a:lnTo>
                  <a:pt x="21600" y="5214"/>
                </a:lnTo>
                <a:lnTo>
                  <a:pt x="17723" y="10237"/>
                </a:lnTo>
                <a:lnTo>
                  <a:pt x="17892" y="9792"/>
                </a:lnTo>
                <a:lnTo>
                  <a:pt x="21600" y="4511"/>
                </a:lnTo>
                <a:lnTo>
                  <a:pt x="21600" y="4485"/>
                </a:lnTo>
                <a:lnTo>
                  <a:pt x="17913" y="9736"/>
                </a:lnTo>
                <a:lnTo>
                  <a:pt x="18079" y="9299"/>
                </a:lnTo>
                <a:lnTo>
                  <a:pt x="21600" y="3816"/>
                </a:lnTo>
                <a:lnTo>
                  <a:pt x="21600" y="3789"/>
                </a:lnTo>
                <a:lnTo>
                  <a:pt x="18104" y="9234"/>
                </a:lnTo>
                <a:lnTo>
                  <a:pt x="18267" y="8806"/>
                </a:lnTo>
                <a:lnTo>
                  <a:pt x="21600" y="3156"/>
                </a:lnTo>
                <a:lnTo>
                  <a:pt x="21600" y="3128"/>
                </a:lnTo>
                <a:lnTo>
                  <a:pt x="18296" y="8728"/>
                </a:lnTo>
                <a:lnTo>
                  <a:pt x="18454" y="8313"/>
                </a:lnTo>
                <a:lnTo>
                  <a:pt x="21600" y="2532"/>
                </a:lnTo>
                <a:lnTo>
                  <a:pt x="21600" y="2503"/>
                </a:lnTo>
                <a:lnTo>
                  <a:pt x="18490" y="8217"/>
                </a:lnTo>
                <a:lnTo>
                  <a:pt x="18642" y="7819"/>
                </a:lnTo>
                <a:lnTo>
                  <a:pt x="21600" y="1947"/>
                </a:lnTo>
                <a:lnTo>
                  <a:pt x="21600" y="1917"/>
                </a:lnTo>
                <a:lnTo>
                  <a:pt x="18688" y="7697"/>
                </a:lnTo>
                <a:lnTo>
                  <a:pt x="18829" y="7326"/>
                </a:lnTo>
                <a:lnTo>
                  <a:pt x="21600" y="1403"/>
                </a:lnTo>
                <a:lnTo>
                  <a:pt x="21600" y="1372"/>
                </a:lnTo>
                <a:lnTo>
                  <a:pt x="18893" y="7159"/>
                </a:lnTo>
                <a:lnTo>
                  <a:pt x="19016" y="6833"/>
                </a:lnTo>
                <a:lnTo>
                  <a:pt x="21600" y="902"/>
                </a:lnTo>
                <a:lnTo>
                  <a:pt x="21600" y="868"/>
                </a:lnTo>
                <a:lnTo>
                  <a:pt x="19114" y="6576"/>
                </a:lnTo>
                <a:lnTo>
                  <a:pt x="19204" y="6340"/>
                </a:lnTo>
                <a:lnTo>
                  <a:pt x="21600" y="445"/>
                </a:lnTo>
                <a:lnTo>
                  <a:pt x="21600" y="411"/>
                </a:lnTo>
                <a:lnTo>
                  <a:pt x="19404" y="5813"/>
                </a:lnTo>
                <a:lnTo>
                  <a:pt x="21600" y="36"/>
                </a:lnTo>
                <a:close/>
                <a:moveTo>
                  <a:pt x="18368" y="8362"/>
                </a:moveTo>
                <a:lnTo>
                  <a:pt x="18240" y="8676"/>
                </a:lnTo>
                <a:lnTo>
                  <a:pt x="18107" y="8922"/>
                </a:lnTo>
                <a:lnTo>
                  <a:pt x="18238" y="8619"/>
                </a:lnTo>
                <a:close/>
                <a:moveTo>
                  <a:pt x="9161" y="16346"/>
                </a:moveTo>
                <a:lnTo>
                  <a:pt x="9376" y="16396"/>
                </a:lnTo>
                <a:lnTo>
                  <a:pt x="9176" y="16419"/>
                </a:lnTo>
                <a:lnTo>
                  <a:pt x="8959" y="16350"/>
                </a:lnTo>
                <a:close/>
                <a:moveTo>
                  <a:pt x="8900" y="16332"/>
                </a:moveTo>
                <a:lnTo>
                  <a:pt x="8704" y="16270"/>
                </a:lnTo>
                <a:lnTo>
                  <a:pt x="8888" y="16282"/>
                </a:lnTo>
                <a:lnTo>
                  <a:pt x="9083" y="16328"/>
                </a:lnTo>
                <a:close/>
                <a:moveTo>
                  <a:pt x="17610" y="10030"/>
                </a:moveTo>
                <a:lnTo>
                  <a:pt x="17452" y="10393"/>
                </a:lnTo>
                <a:lnTo>
                  <a:pt x="17280" y="10638"/>
                </a:lnTo>
                <a:lnTo>
                  <a:pt x="17442" y="10291"/>
                </a:lnTo>
                <a:close/>
                <a:moveTo>
                  <a:pt x="17488" y="10193"/>
                </a:moveTo>
                <a:lnTo>
                  <a:pt x="17640" y="9868"/>
                </a:lnTo>
                <a:lnTo>
                  <a:pt x="17795" y="9606"/>
                </a:lnTo>
                <a:lnTo>
                  <a:pt x="17646" y="9947"/>
                </a:lnTo>
                <a:close/>
                <a:moveTo>
                  <a:pt x="10231" y="16462"/>
                </a:moveTo>
                <a:lnTo>
                  <a:pt x="10463" y="16497"/>
                </a:lnTo>
                <a:lnTo>
                  <a:pt x="10252" y="16581"/>
                </a:lnTo>
                <a:lnTo>
                  <a:pt x="10018" y="16526"/>
                </a:lnTo>
                <a:close/>
                <a:moveTo>
                  <a:pt x="9980" y="16517"/>
                </a:moveTo>
                <a:lnTo>
                  <a:pt x="9754" y="16464"/>
                </a:lnTo>
                <a:lnTo>
                  <a:pt x="9963" y="16421"/>
                </a:lnTo>
                <a:lnTo>
                  <a:pt x="10187" y="16455"/>
                </a:lnTo>
                <a:close/>
                <a:moveTo>
                  <a:pt x="17009" y="11187"/>
                </a:moveTo>
                <a:lnTo>
                  <a:pt x="16840" y="11548"/>
                </a:lnTo>
                <a:lnTo>
                  <a:pt x="16654" y="11766"/>
                </a:lnTo>
                <a:lnTo>
                  <a:pt x="16826" y="11424"/>
                </a:lnTo>
                <a:close/>
                <a:moveTo>
                  <a:pt x="16863" y="11352"/>
                </a:moveTo>
                <a:lnTo>
                  <a:pt x="17028" y="11023"/>
                </a:lnTo>
                <a:lnTo>
                  <a:pt x="17200" y="10778"/>
                </a:lnTo>
                <a:lnTo>
                  <a:pt x="17038" y="11124"/>
                </a:lnTo>
                <a:close/>
                <a:moveTo>
                  <a:pt x="11280" y="16439"/>
                </a:moveTo>
                <a:lnTo>
                  <a:pt x="11518" y="16454"/>
                </a:lnTo>
                <a:lnTo>
                  <a:pt x="11307" y="16604"/>
                </a:lnTo>
                <a:lnTo>
                  <a:pt x="11066" y="16568"/>
                </a:lnTo>
                <a:close/>
                <a:moveTo>
                  <a:pt x="11038" y="16563"/>
                </a:moveTo>
                <a:lnTo>
                  <a:pt x="10801" y="16528"/>
                </a:lnTo>
                <a:lnTo>
                  <a:pt x="11015" y="16421"/>
                </a:lnTo>
                <a:lnTo>
                  <a:pt x="11249" y="16437"/>
                </a:lnTo>
                <a:close/>
                <a:moveTo>
                  <a:pt x="16193" y="12651"/>
                </a:moveTo>
                <a:lnTo>
                  <a:pt x="16013" y="13008"/>
                </a:lnTo>
                <a:lnTo>
                  <a:pt x="15808" y="13176"/>
                </a:lnTo>
                <a:lnTo>
                  <a:pt x="15991" y="12839"/>
                </a:lnTo>
                <a:close/>
                <a:moveTo>
                  <a:pt x="16016" y="12793"/>
                </a:moveTo>
                <a:lnTo>
                  <a:pt x="16196" y="12462"/>
                </a:lnTo>
                <a:lnTo>
                  <a:pt x="16391" y="12257"/>
                </a:lnTo>
                <a:lnTo>
                  <a:pt x="16214" y="12608"/>
                </a:lnTo>
                <a:close/>
                <a:moveTo>
                  <a:pt x="12308" y="16275"/>
                </a:moveTo>
                <a:lnTo>
                  <a:pt x="12548" y="16270"/>
                </a:lnTo>
                <a:lnTo>
                  <a:pt x="12341" y="16487"/>
                </a:lnTo>
                <a:lnTo>
                  <a:pt x="12098" y="16472"/>
                </a:lnTo>
                <a:close/>
                <a:moveTo>
                  <a:pt x="12075" y="16471"/>
                </a:moveTo>
                <a:lnTo>
                  <a:pt x="11835" y="16455"/>
                </a:lnTo>
                <a:lnTo>
                  <a:pt x="12046" y="16282"/>
                </a:lnTo>
                <a:lnTo>
                  <a:pt x="12283" y="16277"/>
                </a:lnTo>
                <a:close/>
                <a:moveTo>
                  <a:pt x="15352" y="13986"/>
                </a:moveTo>
                <a:lnTo>
                  <a:pt x="15165" y="14330"/>
                </a:lnTo>
                <a:lnTo>
                  <a:pt x="14944" y="14441"/>
                </a:lnTo>
                <a:lnTo>
                  <a:pt x="15135" y="14116"/>
                </a:lnTo>
                <a:close/>
                <a:moveTo>
                  <a:pt x="15153" y="14083"/>
                </a:moveTo>
                <a:lnTo>
                  <a:pt x="15343" y="13762"/>
                </a:lnTo>
                <a:lnTo>
                  <a:pt x="15555" y="13612"/>
                </a:lnTo>
                <a:lnTo>
                  <a:pt x="15369" y="13953"/>
                </a:lnTo>
                <a:close/>
                <a:moveTo>
                  <a:pt x="13314" y="15973"/>
                </a:moveTo>
                <a:lnTo>
                  <a:pt x="13553" y="15947"/>
                </a:lnTo>
                <a:lnTo>
                  <a:pt x="13353" y="16232"/>
                </a:lnTo>
                <a:lnTo>
                  <a:pt x="13111" y="16237"/>
                </a:lnTo>
                <a:close/>
                <a:moveTo>
                  <a:pt x="13091" y="16238"/>
                </a:moveTo>
                <a:lnTo>
                  <a:pt x="12849" y="16243"/>
                </a:lnTo>
                <a:lnTo>
                  <a:pt x="13055" y="16003"/>
                </a:lnTo>
                <a:lnTo>
                  <a:pt x="13293" y="15976"/>
                </a:lnTo>
                <a:close/>
                <a:moveTo>
                  <a:pt x="14488" y="15184"/>
                </a:moveTo>
                <a:lnTo>
                  <a:pt x="14294" y="15513"/>
                </a:lnTo>
                <a:lnTo>
                  <a:pt x="14059" y="15561"/>
                </a:lnTo>
                <a:lnTo>
                  <a:pt x="14256" y="15253"/>
                </a:lnTo>
                <a:close/>
                <a:moveTo>
                  <a:pt x="14273" y="15228"/>
                </a:moveTo>
                <a:lnTo>
                  <a:pt x="14469" y="14922"/>
                </a:lnTo>
                <a:lnTo>
                  <a:pt x="14696" y="14832"/>
                </a:lnTo>
                <a:lnTo>
                  <a:pt x="14503" y="15159"/>
                </a:lnTo>
                <a:close/>
                <a:moveTo>
                  <a:pt x="14281" y="15536"/>
                </a:moveTo>
                <a:lnTo>
                  <a:pt x="14086" y="15866"/>
                </a:lnTo>
                <a:lnTo>
                  <a:pt x="13846" y="15893"/>
                </a:lnTo>
                <a:lnTo>
                  <a:pt x="14044" y="15584"/>
                </a:lnTo>
                <a:close/>
                <a:moveTo>
                  <a:pt x="14040" y="15565"/>
                </a:moveTo>
                <a:lnTo>
                  <a:pt x="13806" y="15613"/>
                </a:lnTo>
                <a:lnTo>
                  <a:pt x="14005" y="15328"/>
                </a:lnTo>
                <a:lnTo>
                  <a:pt x="14235" y="15259"/>
                </a:lnTo>
                <a:close/>
                <a:moveTo>
                  <a:pt x="14025" y="15588"/>
                </a:moveTo>
                <a:lnTo>
                  <a:pt x="13828" y="15896"/>
                </a:lnTo>
                <a:lnTo>
                  <a:pt x="13589" y="15922"/>
                </a:lnTo>
                <a:lnTo>
                  <a:pt x="13789" y="15637"/>
                </a:lnTo>
                <a:close/>
                <a:moveTo>
                  <a:pt x="13569" y="15925"/>
                </a:moveTo>
                <a:lnTo>
                  <a:pt x="13331" y="15951"/>
                </a:lnTo>
                <a:lnTo>
                  <a:pt x="13533" y="15689"/>
                </a:lnTo>
                <a:lnTo>
                  <a:pt x="13768" y="15641"/>
                </a:lnTo>
                <a:close/>
                <a:moveTo>
                  <a:pt x="13573" y="15945"/>
                </a:moveTo>
                <a:lnTo>
                  <a:pt x="13814" y="15918"/>
                </a:lnTo>
                <a:lnTo>
                  <a:pt x="13615" y="16226"/>
                </a:lnTo>
                <a:lnTo>
                  <a:pt x="13372" y="16232"/>
                </a:lnTo>
                <a:close/>
                <a:moveTo>
                  <a:pt x="13832" y="15916"/>
                </a:moveTo>
                <a:lnTo>
                  <a:pt x="14073" y="15888"/>
                </a:lnTo>
                <a:lnTo>
                  <a:pt x="13877" y="16221"/>
                </a:lnTo>
                <a:lnTo>
                  <a:pt x="13633" y="16226"/>
                </a:lnTo>
                <a:close/>
                <a:moveTo>
                  <a:pt x="14091" y="15886"/>
                </a:moveTo>
                <a:lnTo>
                  <a:pt x="14333" y="15859"/>
                </a:lnTo>
                <a:lnTo>
                  <a:pt x="14139" y="16215"/>
                </a:lnTo>
                <a:lnTo>
                  <a:pt x="13894" y="16220"/>
                </a:lnTo>
                <a:close/>
                <a:moveTo>
                  <a:pt x="14103" y="15865"/>
                </a:moveTo>
                <a:lnTo>
                  <a:pt x="14300" y="15533"/>
                </a:lnTo>
                <a:lnTo>
                  <a:pt x="14537" y="15484"/>
                </a:lnTo>
                <a:lnTo>
                  <a:pt x="14344" y="15838"/>
                </a:lnTo>
                <a:close/>
                <a:moveTo>
                  <a:pt x="14313" y="15509"/>
                </a:moveTo>
                <a:lnTo>
                  <a:pt x="14508" y="15178"/>
                </a:lnTo>
                <a:lnTo>
                  <a:pt x="14741" y="15108"/>
                </a:lnTo>
                <a:lnTo>
                  <a:pt x="14550" y="15460"/>
                </a:lnTo>
                <a:close/>
                <a:moveTo>
                  <a:pt x="14523" y="15153"/>
                </a:moveTo>
                <a:lnTo>
                  <a:pt x="14717" y="14824"/>
                </a:lnTo>
                <a:lnTo>
                  <a:pt x="14945" y="14733"/>
                </a:lnTo>
                <a:lnTo>
                  <a:pt x="14754" y="15084"/>
                </a:lnTo>
                <a:close/>
                <a:moveTo>
                  <a:pt x="14733" y="14797"/>
                </a:moveTo>
                <a:lnTo>
                  <a:pt x="14926" y="14470"/>
                </a:lnTo>
                <a:lnTo>
                  <a:pt x="15149" y="14358"/>
                </a:lnTo>
                <a:lnTo>
                  <a:pt x="14959" y="14707"/>
                </a:lnTo>
                <a:close/>
                <a:moveTo>
                  <a:pt x="14920" y="14452"/>
                </a:moveTo>
                <a:lnTo>
                  <a:pt x="14701" y="14561"/>
                </a:lnTo>
                <a:lnTo>
                  <a:pt x="14894" y="14260"/>
                </a:lnTo>
                <a:lnTo>
                  <a:pt x="15109" y="14130"/>
                </a:lnTo>
                <a:close/>
                <a:moveTo>
                  <a:pt x="14903" y="14481"/>
                </a:moveTo>
                <a:lnTo>
                  <a:pt x="14711" y="14805"/>
                </a:lnTo>
                <a:lnTo>
                  <a:pt x="14486" y="14895"/>
                </a:lnTo>
                <a:lnTo>
                  <a:pt x="14681" y="14591"/>
                </a:lnTo>
                <a:close/>
                <a:moveTo>
                  <a:pt x="14464" y="14904"/>
                </a:moveTo>
                <a:lnTo>
                  <a:pt x="14241" y="14993"/>
                </a:lnTo>
                <a:lnTo>
                  <a:pt x="14437" y="14713"/>
                </a:lnTo>
                <a:lnTo>
                  <a:pt x="14656" y="14604"/>
                </a:lnTo>
                <a:close/>
                <a:moveTo>
                  <a:pt x="14446" y="14931"/>
                </a:moveTo>
                <a:lnTo>
                  <a:pt x="14252" y="15234"/>
                </a:lnTo>
                <a:lnTo>
                  <a:pt x="14023" y="15303"/>
                </a:lnTo>
                <a:lnTo>
                  <a:pt x="14221" y="15021"/>
                </a:lnTo>
                <a:close/>
                <a:moveTo>
                  <a:pt x="14000" y="15310"/>
                </a:moveTo>
                <a:lnTo>
                  <a:pt x="13774" y="15378"/>
                </a:lnTo>
                <a:lnTo>
                  <a:pt x="13973" y="15120"/>
                </a:lnTo>
                <a:lnTo>
                  <a:pt x="14196" y="15031"/>
                </a:lnTo>
                <a:close/>
                <a:moveTo>
                  <a:pt x="13982" y="15335"/>
                </a:moveTo>
                <a:lnTo>
                  <a:pt x="13785" y="15616"/>
                </a:lnTo>
                <a:lnTo>
                  <a:pt x="13552" y="15664"/>
                </a:lnTo>
                <a:lnTo>
                  <a:pt x="13754" y="15403"/>
                </a:lnTo>
                <a:close/>
                <a:moveTo>
                  <a:pt x="13530" y="15669"/>
                </a:moveTo>
                <a:lnTo>
                  <a:pt x="13300" y="15716"/>
                </a:lnTo>
                <a:lnTo>
                  <a:pt x="13502" y="15479"/>
                </a:lnTo>
                <a:lnTo>
                  <a:pt x="13729" y="15411"/>
                </a:lnTo>
                <a:close/>
                <a:moveTo>
                  <a:pt x="13511" y="15693"/>
                </a:moveTo>
                <a:lnTo>
                  <a:pt x="13310" y="15954"/>
                </a:lnTo>
                <a:lnTo>
                  <a:pt x="13074" y="15980"/>
                </a:lnTo>
                <a:lnTo>
                  <a:pt x="13278" y="15741"/>
                </a:lnTo>
                <a:close/>
                <a:moveTo>
                  <a:pt x="13052" y="15982"/>
                </a:moveTo>
                <a:lnTo>
                  <a:pt x="12818" y="16010"/>
                </a:lnTo>
                <a:lnTo>
                  <a:pt x="13024" y="15794"/>
                </a:lnTo>
                <a:lnTo>
                  <a:pt x="13254" y="15747"/>
                </a:lnTo>
                <a:close/>
                <a:moveTo>
                  <a:pt x="13033" y="16004"/>
                </a:moveTo>
                <a:lnTo>
                  <a:pt x="12829" y="16243"/>
                </a:lnTo>
                <a:lnTo>
                  <a:pt x="12590" y="16248"/>
                </a:lnTo>
                <a:lnTo>
                  <a:pt x="12797" y="16031"/>
                </a:lnTo>
                <a:close/>
                <a:moveTo>
                  <a:pt x="12567" y="16250"/>
                </a:moveTo>
                <a:lnTo>
                  <a:pt x="12330" y="16256"/>
                </a:lnTo>
                <a:lnTo>
                  <a:pt x="12538" y="16061"/>
                </a:lnTo>
                <a:lnTo>
                  <a:pt x="12772" y="16035"/>
                </a:lnTo>
                <a:close/>
                <a:moveTo>
                  <a:pt x="12570" y="16270"/>
                </a:moveTo>
                <a:lnTo>
                  <a:pt x="12812" y="16265"/>
                </a:lnTo>
                <a:lnTo>
                  <a:pt x="12606" y="16505"/>
                </a:lnTo>
                <a:lnTo>
                  <a:pt x="12362" y="16489"/>
                </a:lnTo>
                <a:close/>
                <a:moveTo>
                  <a:pt x="12832" y="16264"/>
                </a:moveTo>
                <a:lnTo>
                  <a:pt x="13075" y="16259"/>
                </a:lnTo>
                <a:lnTo>
                  <a:pt x="12872" y="16523"/>
                </a:lnTo>
                <a:lnTo>
                  <a:pt x="12626" y="16507"/>
                </a:lnTo>
                <a:close/>
                <a:moveTo>
                  <a:pt x="13095" y="16258"/>
                </a:moveTo>
                <a:lnTo>
                  <a:pt x="13339" y="16253"/>
                </a:lnTo>
                <a:lnTo>
                  <a:pt x="13137" y="16540"/>
                </a:lnTo>
                <a:lnTo>
                  <a:pt x="12890" y="16524"/>
                </a:lnTo>
                <a:close/>
                <a:moveTo>
                  <a:pt x="13357" y="16252"/>
                </a:moveTo>
                <a:lnTo>
                  <a:pt x="13602" y="16247"/>
                </a:lnTo>
                <a:lnTo>
                  <a:pt x="13403" y="16557"/>
                </a:lnTo>
                <a:lnTo>
                  <a:pt x="13155" y="16541"/>
                </a:lnTo>
                <a:close/>
                <a:moveTo>
                  <a:pt x="13619" y="16247"/>
                </a:moveTo>
                <a:lnTo>
                  <a:pt x="13865" y="16241"/>
                </a:lnTo>
                <a:lnTo>
                  <a:pt x="13668" y="16574"/>
                </a:lnTo>
                <a:lnTo>
                  <a:pt x="13419" y="16558"/>
                </a:lnTo>
                <a:close/>
                <a:moveTo>
                  <a:pt x="13882" y="16241"/>
                </a:moveTo>
                <a:lnTo>
                  <a:pt x="14128" y="16235"/>
                </a:lnTo>
                <a:lnTo>
                  <a:pt x="13934" y="16591"/>
                </a:lnTo>
                <a:lnTo>
                  <a:pt x="13684" y="16574"/>
                </a:lnTo>
                <a:close/>
                <a:moveTo>
                  <a:pt x="14144" y="16235"/>
                </a:moveTo>
                <a:lnTo>
                  <a:pt x="14391" y="16229"/>
                </a:lnTo>
                <a:lnTo>
                  <a:pt x="14200" y="16609"/>
                </a:lnTo>
                <a:lnTo>
                  <a:pt x="13950" y="16593"/>
                </a:lnTo>
                <a:close/>
                <a:moveTo>
                  <a:pt x="14155" y="16215"/>
                </a:moveTo>
                <a:lnTo>
                  <a:pt x="14349" y="15858"/>
                </a:lnTo>
                <a:lnTo>
                  <a:pt x="14592" y="15831"/>
                </a:lnTo>
                <a:lnTo>
                  <a:pt x="14401" y="16209"/>
                </a:lnTo>
                <a:close/>
                <a:moveTo>
                  <a:pt x="14361" y="15837"/>
                </a:moveTo>
                <a:lnTo>
                  <a:pt x="14554" y="15481"/>
                </a:lnTo>
                <a:lnTo>
                  <a:pt x="14793" y="15432"/>
                </a:lnTo>
                <a:lnTo>
                  <a:pt x="14602" y="15809"/>
                </a:lnTo>
                <a:close/>
                <a:moveTo>
                  <a:pt x="14567" y="15458"/>
                </a:moveTo>
                <a:lnTo>
                  <a:pt x="14760" y="15103"/>
                </a:lnTo>
                <a:lnTo>
                  <a:pt x="14993" y="15032"/>
                </a:lnTo>
                <a:lnTo>
                  <a:pt x="14804" y="15409"/>
                </a:lnTo>
                <a:close/>
                <a:moveTo>
                  <a:pt x="14773" y="15079"/>
                </a:moveTo>
                <a:lnTo>
                  <a:pt x="14965" y="14726"/>
                </a:lnTo>
                <a:lnTo>
                  <a:pt x="15194" y="14635"/>
                </a:lnTo>
                <a:lnTo>
                  <a:pt x="15005" y="15008"/>
                </a:lnTo>
                <a:close/>
                <a:moveTo>
                  <a:pt x="14979" y="14700"/>
                </a:moveTo>
                <a:lnTo>
                  <a:pt x="15171" y="14349"/>
                </a:lnTo>
                <a:lnTo>
                  <a:pt x="15395" y="14237"/>
                </a:lnTo>
                <a:lnTo>
                  <a:pt x="15207" y="14609"/>
                </a:lnTo>
                <a:close/>
                <a:moveTo>
                  <a:pt x="15186" y="14320"/>
                </a:moveTo>
                <a:lnTo>
                  <a:pt x="15376" y="13971"/>
                </a:lnTo>
                <a:lnTo>
                  <a:pt x="15595" y="13839"/>
                </a:lnTo>
                <a:lnTo>
                  <a:pt x="15409" y="14209"/>
                </a:lnTo>
                <a:close/>
                <a:moveTo>
                  <a:pt x="15393" y="13940"/>
                </a:moveTo>
                <a:lnTo>
                  <a:pt x="15581" y="13594"/>
                </a:lnTo>
                <a:lnTo>
                  <a:pt x="15795" y="13442"/>
                </a:lnTo>
                <a:lnTo>
                  <a:pt x="15610" y="13808"/>
                </a:lnTo>
                <a:close/>
                <a:moveTo>
                  <a:pt x="15600" y="13559"/>
                </a:moveTo>
                <a:lnTo>
                  <a:pt x="15786" y="13217"/>
                </a:lnTo>
                <a:lnTo>
                  <a:pt x="15994" y="13046"/>
                </a:lnTo>
                <a:lnTo>
                  <a:pt x="15812" y="13409"/>
                </a:lnTo>
                <a:close/>
                <a:moveTo>
                  <a:pt x="15780" y="13200"/>
                </a:moveTo>
                <a:lnTo>
                  <a:pt x="15578" y="13366"/>
                </a:lnTo>
                <a:lnTo>
                  <a:pt x="15761" y="13054"/>
                </a:lnTo>
                <a:lnTo>
                  <a:pt x="15959" y="12869"/>
                </a:lnTo>
                <a:close/>
                <a:moveTo>
                  <a:pt x="15758" y="13240"/>
                </a:moveTo>
                <a:lnTo>
                  <a:pt x="15575" y="13577"/>
                </a:lnTo>
                <a:lnTo>
                  <a:pt x="15366" y="13726"/>
                </a:lnTo>
                <a:lnTo>
                  <a:pt x="15553" y="13409"/>
                </a:lnTo>
                <a:close/>
                <a:moveTo>
                  <a:pt x="15337" y="13745"/>
                </a:moveTo>
                <a:lnTo>
                  <a:pt x="15131" y="13891"/>
                </a:lnTo>
                <a:lnTo>
                  <a:pt x="15318" y="13600"/>
                </a:lnTo>
                <a:lnTo>
                  <a:pt x="15521" y="13434"/>
                </a:lnTo>
                <a:close/>
                <a:moveTo>
                  <a:pt x="15315" y="13783"/>
                </a:moveTo>
                <a:lnTo>
                  <a:pt x="15129" y="14099"/>
                </a:lnTo>
                <a:lnTo>
                  <a:pt x="14916" y="14227"/>
                </a:lnTo>
                <a:lnTo>
                  <a:pt x="15106" y="13931"/>
                </a:lnTo>
                <a:close/>
                <a:moveTo>
                  <a:pt x="14888" y="14243"/>
                </a:moveTo>
                <a:lnTo>
                  <a:pt x="14678" y="14369"/>
                </a:lnTo>
                <a:lnTo>
                  <a:pt x="14869" y="14099"/>
                </a:lnTo>
                <a:lnTo>
                  <a:pt x="15075" y="13952"/>
                </a:lnTo>
                <a:close/>
                <a:moveTo>
                  <a:pt x="14865" y="14278"/>
                </a:moveTo>
                <a:lnTo>
                  <a:pt x="14675" y="14574"/>
                </a:lnTo>
                <a:lnTo>
                  <a:pt x="14459" y="14682"/>
                </a:lnTo>
                <a:lnTo>
                  <a:pt x="14653" y="14407"/>
                </a:lnTo>
                <a:close/>
                <a:moveTo>
                  <a:pt x="14431" y="14696"/>
                </a:moveTo>
                <a:lnTo>
                  <a:pt x="14218" y="14802"/>
                </a:lnTo>
                <a:lnTo>
                  <a:pt x="14411" y="14551"/>
                </a:lnTo>
                <a:lnTo>
                  <a:pt x="14621" y="14425"/>
                </a:lnTo>
                <a:close/>
                <a:moveTo>
                  <a:pt x="14409" y="14728"/>
                </a:moveTo>
                <a:lnTo>
                  <a:pt x="14215" y="15003"/>
                </a:lnTo>
                <a:lnTo>
                  <a:pt x="13995" y="15091"/>
                </a:lnTo>
                <a:lnTo>
                  <a:pt x="14192" y="14836"/>
                </a:lnTo>
                <a:close/>
                <a:moveTo>
                  <a:pt x="13968" y="15102"/>
                </a:moveTo>
                <a:lnTo>
                  <a:pt x="13751" y="15188"/>
                </a:lnTo>
                <a:lnTo>
                  <a:pt x="13947" y="14958"/>
                </a:lnTo>
                <a:lnTo>
                  <a:pt x="14161" y="14851"/>
                </a:lnTo>
                <a:close/>
                <a:moveTo>
                  <a:pt x="13945" y="15131"/>
                </a:moveTo>
                <a:lnTo>
                  <a:pt x="13749" y="15385"/>
                </a:lnTo>
                <a:lnTo>
                  <a:pt x="13525" y="15453"/>
                </a:lnTo>
                <a:lnTo>
                  <a:pt x="13725" y="15219"/>
                </a:lnTo>
                <a:close/>
                <a:moveTo>
                  <a:pt x="13497" y="15461"/>
                </a:moveTo>
                <a:lnTo>
                  <a:pt x="13277" y="15527"/>
                </a:lnTo>
                <a:lnTo>
                  <a:pt x="13477" y="15318"/>
                </a:lnTo>
                <a:lnTo>
                  <a:pt x="13694" y="15231"/>
                </a:lnTo>
                <a:close/>
                <a:moveTo>
                  <a:pt x="13474" y="15488"/>
                </a:moveTo>
                <a:lnTo>
                  <a:pt x="13275" y="15722"/>
                </a:lnTo>
                <a:lnTo>
                  <a:pt x="13047" y="15769"/>
                </a:lnTo>
                <a:lnTo>
                  <a:pt x="13250" y="15556"/>
                </a:lnTo>
                <a:close/>
                <a:moveTo>
                  <a:pt x="13020" y="15774"/>
                </a:moveTo>
                <a:lnTo>
                  <a:pt x="12796" y="15820"/>
                </a:lnTo>
                <a:lnTo>
                  <a:pt x="12998" y="15631"/>
                </a:lnTo>
                <a:lnTo>
                  <a:pt x="13219" y="15565"/>
                </a:lnTo>
                <a:close/>
                <a:moveTo>
                  <a:pt x="12996" y="15799"/>
                </a:moveTo>
                <a:lnTo>
                  <a:pt x="12793" y="16012"/>
                </a:lnTo>
                <a:lnTo>
                  <a:pt x="12562" y="16038"/>
                </a:lnTo>
                <a:lnTo>
                  <a:pt x="12768" y="15846"/>
                </a:lnTo>
                <a:close/>
                <a:moveTo>
                  <a:pt x="12535" y="16041"/>
                </a:moveTo>
                <a:lnTo>
                  <a:pt x="12307" y="16067"/>
                </a:lnTo>
                <a:lnTo>
                  <a:pt x="12513" y="15898"/>
                </a:lnTo>
                <a:lnTo>
                  <a:pt x="12737" y="15852"/>
                </a:lnTo>
                <a:close/>
                <a:moveTo>
                  <a:pt x="12510" y="16064"/>
                </a:moveTo>
                <a:lnTo>
                  <a:pt x="12305" y="16256"/>
                </a:lnTo>
                <a:lnTo>
                  <a:pt x="12070" y="16261"/>
                </a:lnTo>
                <a:lnTo>
                  <a:pt x="12279" y="16090"/>
                </a:lnTo>
                <a:close/>
                <a:moveTo>
                  <a:pt x="12043" y="16261"/>
                </a:moveTo>
                <a:lnTo>
                  <a:pt x="11812" y="16267"/>
                </a:lnTo>
                <a:lnTo>
                  <a:pt x="12020" y="16119"/>
                </a:lnTo>
                <a:lnTo>
                  <a:pt x="12248" y="16093"/>
                </a:lnTo>
                <a:close/>
                <a:moveTo>
                  <a:pt x="12018" y="16281"/>
                </a:moveTo>
                <a:lnTo>
                  <a:pt x="11809" y="16452"/>
                </a:lnTo>
                <a:lnTo>
                  <a:pt x="11572" y="16437"/>
                </a:lnTo>
                <a:lnTo>
                  <a:pt x="11783" y="16287"/>
                </a:lnTo>
                <a:close/>
                <a:moveTo>
                  <a:pt x="11544" y="16435"/>
                </a:moveTo>
                <a:lnTo>
                  <a:pt x="11310" y="16419"/>
                </a:lnTo>
                <a:lnTo>
                  <a:pt x="11521" y="16292"/>
                </a:lnTo>
                <a:lnTo>
                  <a:pt x="11752" y="16287"/>
                </a:lnTo>
                <a:close/>
                <a:moveTo>
                  <a:pt x="11546" y="16455"/>
                </a:moveTo>
                <a:lnTo>
                  <a:pt x="11786" y="16471"/>
                </a:lnTo>
                <a:lnTo>
                  <a:pt x="11576" y="16644"/>
                </a:lnTo>
                <a:lnTo>
                  <a:pt x="11332" y="16607"/>
                </a:lnTo>
                <a:close/>
                <a:moveTo>
                  <a:pt x="11811" y="16472"/>
                </a:moveTo>
                <a:lnTo>
                  <a:pt x="12055" y="16488"/>
                </a:lnTo>
                <a:lnTo>
                  <a:pt x="11845" y="16684"/>
                </a:lnTo>
                <a:lnTo>
                  <a:pt x="11598" y="16647"/>
                </a:lnTo>
                <a:close/>
                <a:moveTo>
                  <a:pt x="12077" y="16490"/>
                </a:moveTo>
                <a:lnTo>
                  <a:pt x="12322" y="16506"/>
                </a:lnTo>
                <a:lnTo>
                  <a:pt x="12114" y="16724"/>
                </a:lnTo>
                <a:lnTo>
                  <a:pt x="11866" y="16687"/>
                </a:lnTo>
                <a:close/>
                <a:moveTo>
                  <a:pt x="12343" y="16507"/>
                </a:moveTo>
                <a:lnTo>
                  <a:pt x="12590" y="16523"/>
                </a:lnTo>
                <a:lnTo>
                  <a:pt x="12383" y="16765"/>
                </a:lnTo>
                <a:lnTo>
                  <a:pt x="12133" y="16727"/>
                </a:lnTo>
                <a:close/>
                <a:moveTo>
                  <a:pt x="12609" y="16524"/>
                </a:moveTo>
                <a:lnTo>
                  <a:pt x="12856" y="16540"/>
                </a:lnTo>
                <a:lnTo>
                  <a:pt x="12652" y="16806"/>
                </a:lnTo>
                <a:lnTo>
                  <a:pt x="12401" y="16768"/>
                </a:lnTo>
                <a:close/>
                <a:moveTo>
                  <a:pt x="12875" y="16542"/>
                </a:moveTo>
                <a:lnTo>
                  <a:pt x="13123" y="16558"/>
                </a:lnTo>
                <a:lnTo>
                  <a:pt x="12921" y="16846"/>
                </a:lnTo>
                <a:lnTo>
                  <a:pt x="12669" y="16808"/>
                </a:lnTo>
                <a:close/>
                <a:moveTo>
                  <a:pt x="13141" y="16559"/>
                </a:moveTo>
                <a:lnTo>
                  <a:pt x="13390" y="16575"/>
                </a:lnTo>
                <a:lnTo>
                  <a:pt x="13190" y="16886"/>
                </a:lnTo>
                <a:lnTo>
                  <a:pt x="12937" y="16848"/>
                </a:lnTo>
                <a:close/>
                <a:moveTo>
                  <a:pt x="13406" y="16576"/>
                </a:moveTo>
                <a:lnTo>
                  <a:pt x="13656" y="16593"/>
                </a:lnTo>
                <a:lnTo>
                  <a:pt x="13459" y="16927"/>
                </a:lnTo>
                <a:lnTo>
                  <a:pt x="13206" y="16889"/>
                </a:lnTo>
                <a:close/>
                <a:moveTo>
                  <a:pt x="13672" y="16594"/>
                </a:moveTo>
                <a:lnTo>
                  <a:pt x="13923" y="16610"/>
                </a:lnTo>
                <a:lnTo>
                  <a:pt x="13728" y="16967"/>
                </a:lnTo>
                <a:lnTo>
                  <a:pt x="13474" y="16929"/>
                </a:lnTo>
                <a:close/>
                <a:moveTo>
                  <a:pt x="13938" y="16611"/>
                </a:moveTo>
                <a:lnTo>
                  <a:pt x="14190" y="16627"/>
                </a:lnTo>
                <a:lnTo>
                  <a:pt x="13998" y="17008"/>
                </a:lnTo>
                <a:lnTo>
                  <a:pt x="13744" y="16970"/>
                </a:lnTo>
                <a:close/>
                <a:moveTo>
                  <a:pt x="14204" y="16628"/>
                </a:moveTo>
                <a:lnTo>
                  <a:pt x="14456" y="16644"/>
                </a:lnTo>
                <a:lnTo>
                  <a:pt x="14267" y="17048"/>
                </a:lnTo>
                <a:lnTo>
                  <a:pt x="14012" y="17012"/>
                </a:lnTo>
                <a:close/>
                <a:moveTo>
                  <a:pt x="14214" y="16608"/>
                </a:moveTo>
                <a:lnTo>
                  <a:pt x="14406" y="16227"/>
                </a:lnTo>
                <a:lnTo>
                  <a:pt x="14653" y="16222"/>
                </a:lnTo>
                <a:lnTo>
                  <a:pt x="14465" y="16625"/>
                </a:lnTo>
                <a:close/>
                <a:moveTo>
                  <a:pt x="14417" y="16207"/>
                </a:moveTo>
                <a:lnTo>
                  <a:pt x="14608" y="15827"/>
                </a:lnTo>
                <a:lnTo>
                  <a:pt x="14851" y="15799"/>
                </a:lnTo>
                <a:lnTo>
                  <a:pt x="14663" y="16201"/>
                </a:lnTo>
                <a:close/>
                <a:moveTo>
                  <a:pt x="14619" y="15806"/>
                </a:moveTo>
                <a:lnTo>
                  <a:pt x="14810" y="15427"/>
                </a:lnTo>
                <a:lnTo>
                  <a:pt x="15049" y="15378"/>
                </a:lnTo>
                <a:lnTo>
                  <a:pt x="14862" y="15779"/>
                </a:lnTo>
                <a:close/>
                <a:moveTo>
                  <a:pt x="14822" y="15406"/>
                </a:moveTo>
                <a:lnTo>
                  <a:pt x="15011" y="15028"/>
                </a:lnTo>
                <a:lnTo>
                  <a:pt x="15246" y="14958"/>
                </a:lnTo>
                <a:lnTo>
                  <a:pt x="15059" y="15357"/>
                </a:lnTo>
                <a:close/>
                <a:moveTo>
                  <a:pt x="15024" y="15004"/>
                </a:moveTo>
                <a:lnTo>
                  <a:pt x="15213" y="14627"/>
                </a:lnTo>
                <a:lnTo>
                  <a:pt x="15443" y="14536"/>
                </a:lnTo>
                <a:lnTo>
                  <a:pt x="15257" y="14934"/>
                </a:lnTo>
                <a:close/>
                <a:moveTo>
                  <a:pt x="15227" y="14602"/>
                </a:moveTo>
                <a:lnTo>
                  <a:pt x="15415" y="14227"/>
                </a:lnTo>
                <a:lnTo>
                  <a:pt x="15640" y="14115"/>
                </a:lnTo>
                <a:lnTo>
                  <a:pt x="15455" y="14510"/>
                </a:lnTo>
                <a:close/>
                <a:moveTo>
                  <a:pt x="15429" y="14199"/>
                </a:moveTo>
                <a:lnTo>
                  <a:pt x="15617" y="13826"/>
                </a:lnTo>
                <a:lnTo>
                  <a:pt x="15837" y="13694"/>
                </a:lnTo>
                <a:lnTo>
                  <a:pt x="15653" y="14086"/>
                </a:lnTo>
                <a:close/>
                <a:moveTo>
                  <a:pt x="15632" y="13796"/>
                </a:moveTo>
                <a:lnTo>
                  <a:pt x="15818" y="13425"/>
                </a:lnTo>
                <a:lnTo>
                  <a:pt x="16033" y="13272"/>
                </a:lnTo>
                <a:lnTo>
                  <a:pt x="15851" y="13663"/>
                </a:lnTo>
                <a:close/>
                <a:moveTo>
                  <a:pt x="15835" y="13392"/>
                </a:moveTo>
                <a:lnTo>
                  <a:pt x="16020" y="13024"/>
                </a:lnTo>
                <a:lnTo>
                  <a:pt x="16230" y="12852"/>
                </a:lnTo>
                <a:lnTo>
                  <a:pt x="16048" y="13240"/>
                </a:lnTo>
                <a:close/>
                <a:moveTo>
                  <a:pt x="16039" y="12988"/>
                </a:moveTo>
                <a:lnTo>
                  <a:pt x="16221" y="12625"/>
                </a:lnTo>
                <a:lnTo>
                  <a:pt x="16426" y="12435"/>
                </a:lnTo>
                <a:lnTo>
                  <a:pt x="16246" y="12818"/>
                </a:lnTo>
                <a:close/>
                <a:moveTo>
                  <a:pt x="16243" y="12582"/>
                </a:moveTo>
                <a:lnTo>
                  <a:pt x="16423" y="12225"/>
                </a:lnTo>
                <a:lnTo>
                  <a:pt x="16621" y="12017"/>
                </a:lnTo>
                <a:lnTo>
                  <a:pt x="16444" y="12394"/>
                </a:lnTo>
                <a:close/>
                <a:moveTo>
                  <a:pt x="16448" y="12175"/>
                </a:moveTo>
                <a:lnTo>
                  <a:pt x="16625" y="11824"/>
                </a:lnTo>
                <a:lnTo>
                  <a:pt x="16816" y="11601"/>
                </a:lnTo>
                <a:lnTo>
                  <a:pt x="16643" y="11971"/>
                </a:lnTo>
                <a:close/>
                <a:moveTo>
                  <a:pt x="16617" y="11809"/>
                </a:moveTo>
                <a:lnTo>
                  <a:pt x="16437" y="12019"/>
                </a:lnTo>
                <a:lnTo>
                  <a:pt x="16606" y="11708"/>
                </a:lnTo>
                <a:lnTo>
                  <a:pt x="16782" y="11480"/>
                </a:lnTo>
                <a:close/>
                <a:moveTo>
                  <a:pt x="16588" y="11867"/>
                </a:moveTo>
                <a:lnTo>
                  <a:pt x="16416" y="12208"/>
                </a:lnTo>
                <a:lnTo>
                  <a:pt x="16226" y="12408"/>
                </a:lnTo>
                <a:lnTo>
                  <a:pt x="16402" y="12085"/>
                </a:lnTo>
                <a:close/>
                <a:moveTo>
                  <a:pt x="16190" y="12447"/>
                </a:moveTo>
                <a:lnTo>
                  <a:pt x="16006" y="12639"/>
                </a:lnTo>
                <a:lnTo>
                  <a:pt x="16179" y="12346"/>
                </a:lnTo>
                <a:lnTo>
                  <a:pt x="16359" y="12136"/>
                </a:lnTo>
                <a:close/>
                <a:moveTo>
                  <a:pt x="16160" y="12501"/>
                </a:moveTo>
                <a:lnTo>
                  <a:pt x="15984" y="12824"/>
                </a:lnTo>
                <a:lnTo>
                  <a:pt x="15791" y="13004"/>
                </a:lnTo>
                <a:lnTo>
                  <a:pt x="15970" y="12700"/>
                </a:lnTo>
                <a:close/>
                <a:moveTo>
                  <a:pt x="15755" y="13038"/>
                </a:moveTo>
                <a:lnTo>
                  <a:pt x="15568" y="13213"/>
                </a:lnTo>
                <a:lnTo>
                  <a:pt x="15744" y="12939"/>
                </a:lnTo>
                <a:lnTo>
                  <a:pt x="15928" y="12746"/>
                </a:lnTo>
                <a:close/>
                <a:moveTo>
                  <a:pt x="15725" y="13088"/>
                </a:moveTo>
                <a:lnTo>
                  <a:pt x="15546" y="13392"/>
                </a:lnTo>
                <a:lnTo>
                  <a:pt x="15349" y="13554"/>
                </a:lnTo>
                <a:lnTo>
                  <a:pt x="15531" y="13269"/>
                </a:lnTo>
                <a:close/>
                <a:moveTo>
                  <a:pt x="15313" y="13583"/>
                </a:moveTo>
                <a:lnTo>
                  <a:pt x="15121" y="13740"/>
                </a:lnTo>
                <a:lnTo>
                  <a:pt x="15301" y="13484"/>
                </a:lnTo>
                <a:lnTo>
                  <a:pt x="15488" y="13309"/>
                </a:lnTo>
                <a:close/>
                <a:moveTo>
                  <a:pt x="15283" y="13630"/>
                </a:moveTo>
                <a:lnTo>
                  <a:pt x="15101" y="13914"/>
                </a:lnTo>
                <a:lnTo>
                  <a:pt x="14899" y="14056"/>
                </a:lnTo>
                <a:lnTo>
                  <a:pt x="15085" y="13792"/>
                </a:lnTo>
                <a:close/>
                <a:moveTo>
                  <a:pt x="14864" y="14082"/>
                </a:moveTo>
                <a:lnTo>
                  <a:pt x="14669" y="14220"/>
                </a:lnTo>
                <a:lnTo>
                  <a:pt x="14851" y="13983"/>
                </a:lnTo>
                <a:lnTo>
                  <a:pt x="15043" y="13826"/>
                </a:lnTo>
                <a:close/>
                <a:moveTo>
                  <a:pt x="14833" y="14125"/>
                </a:moveTo>
                <a:lnTo>
                  <a:pt x="14647" y="14388"/>
                </a:lnTo>
                <a:lnTo>
                  <a:pt x="14442" y="14512"/>
                </a:lnTo>
                <a:lnTo>
                  <a:pt x="14631" y="14266"/>
                </a:lnTo>
                <a:close/>
                <a:moveTo>
                  <a:pt x="14407" y="14534"/>
                </a:moveTo>
                <a:lnTo>
                  <a:pt x="14209" y="14654"/>
                </a:lnTo>
                <a:lnTo>
                  <a:pt x="14395" y="14437"/>
                </a:lnTo>
                <a:lnTo>
                  <a:pt x="14590" y="14298"/>
                </a:lnTo>
                <a:close/>
                <a:moveTo>
                  <a:pt x="14377" y="14574"/>
                </a:moveTo>
                <a:lnTo>
                  <a:pt x="14188" y="14819"/>
                </a:lnTo>
                <a:lnTo>
                  <a:pt x="13979" y="14923"/>
                </a:lnTo>
                <a:lnTo>
                  <a:pt x="14172" y="14698"/>
                </a:lnTo>
                <a:close/>
                <a:moveTo>
                  <a:pt x="13944" y="14941"/>
                </a:moveTo>
                <a:lnTo>
                  <a:pt x="13741" y="15041"/>
                </a:lnTo>
                <a:lnTo>
                  <a:pt x="13930" y="14842"/>
                </a:lnTo>
                <a:lnTo>
                  <a:pt x="14129" y="14722"/>
                </a:lnTo>
                <a:close/>
                <a:moveTo>
                  <a:pt x="13913" y="14977"/>
                </a:moveTo>
                <a:lnTo>
                  <a:pt x="13721" y="15202"/>
                </a:lnTo>
                <a:lnTo>
                  <a:pt x="13509" y="15286"/>
                </a:lnTo>
                <a:lnTo>
                  <a:pt x="13704" y="15081"/>
                </a:lnTo>
                <a:close/>
                <a:moveTo>
                  <a:pt x="13473" y="15300"/>
                </a:moveTo>
                <a:lnTo>
                  <a:pt x="13268" y="15382"/>
                </a:lnTo>
                <a:lnTo>
                  <a:pt x="13460" y="15203"/>
                </a:lnTo>
                <a:lnTo>
                  <a:pt x="13662" y="15103"/>
                </a:lnTo>
                <a:close/>
                <a:moveTo>
                  <a:pt x="13442" y="15333"/>
                </a:moveTo>
                <a:lnTo>
                  <a:pt x="13247" y="15538"/>
                </a:lnTo>
                <a:lnTo>
                  <a:pt x="13031" y="15602"/>
                </a:lnTo>
                <a:lnTo>
                  <a:pt x="13229" y="15418"/>
                </a:lnTo>
                <a:close/>
                <a:moveTo>
                  <a:pt x="12996" y="15614"/>
                </a:moveTo>
                <a:lnTo>
                  <a:pt x="12787" y="15676"/>
                </a:lnTo>
                <a:lnTo>
                  <a:pt x="12981" y="15517"/>
                </a:lnTo>
                <a:lnTo>
                  <a:pt x="13187" y="15435"/>
                </a:lnTo>
                <a:close/>
                <a:moveTo>
                  <a:pt x="12963" y="15644"/>
                </a:moveTo>
                <a:lnTo>
                  <a:pt x="12766" y="15828"/>
                </a:lnTo>
                <a:lnTo>
                  <a:pt x="12547" y="15873"/>
                </a:lnTo>
                <a:lnTo>
                  <a:pt x="12748" y="15708"/>
                </a:lnTo>
                <a:close/>
                <a:moveTo>
                  <a:pt x="12511" y="15880"/>
                </a:moveTo>
                <a:lnTo>
                  <a:pt x="12299" y="15924"/>
                </a:lnTo>
                <a:lnTo>
                  <a:pt x="12496" y="15784"/>
                </a:lnTo>
                <a:lnTo>
                  <a:pt x="12705" y="15721"/>
                </a:lnTo>
                <a:close/>
                <a:moveTo>
                  <a:pt x="12478" y="15907"/>
                </a:moveTo>
                <a:lnTo>
                  <a:pt x="12277" y="16070"/>
                </a:lnTo>
                <a:lnTo>
                  <a:pt x="12054" y="16095"/>
                </a:lnTo>
                <a:lnTo>
                  <a:pt x="12258" y="15950"/>
                </a:lnTo>
                <a:close/>
                <a:moveTo>
                  <a:pt x="12019" y="16101"/>
                </a:moveTo>
                <a:lnTo>
                  <a:pt x="11804" y="16125"/>
                </a:lnTo>
                <a:lnTo>
                  <a:pt x="12003" y="16005"/>
                </a:lnTo>
                <a:lnTo>
                  <a:pt x="12216" y="15961"/>
                </a:lnTo>
                <a:close/>
                <a:moveTo>
                  <a:pt x="11985" y="16125"/>
                </a:moveTo>
                <a:lnTo>
                  <a:pt x="11782" y="16269"/>
                </a:lnTo>
                <a:lnTo>
                  <a:pt x="11557" y="16274"/>
                </a:lnTo>
                <a:lnTo>
                  <a:pt x="11763" y="16150"/>
                </a:lnTo>
                <a:close/>
                <a:moveTo>
                  <a:pt x="11520" y="16275"/>
                </a:moveTo>
                <a:lnTo>
                  <a:pt x="11301" y="16280"/>
                </a:lnTo>
                <a:lnTo>
                  <a:pt x="11504" y="16180"/>
                </a:lnTo>
                <a:lnTo>
                  <a:pt x="11719" y="16155"/>
                </a:lnTo>
                <a:close/>
                <a:moveTo>
                  <a:pt x="11485" y="16295"/>
                </a:moveTo>
                <a:lnTo>
                  <a:pt x="11279" y="16419"/>
                </a:lnTo>
                <a:lnTo>
                  <a:pt x="11050" y="16404"/>
                </a:lnTo>
                <a:lnTo>
                  <a:pt x="11259" y="16300"/>
                </a:lnTo>
                <a:close/>
                <a:moveTo>
                  <a:pt x="11014" y="16401"/>
                </a:moveTo>
                <a:lnTo>
                  <a:pt x="10792" y="16386"/>
                </a:lnTo>
                <a:lnTo>
                  <a:pt x="10997" y="16305"/>
                </a:lnTo>
                <a:lnTo>
                  <a:pt x="11216" y="16300"/>
                </a:lnTo>
                <a:close/>
                <a:moveTo>
                  <a:pt x="10978" y="16418"/>
                </a:moveTo>
                <a:lnTo>
                  <a:pt x="10769" y="16523"/>
                </a:lnTo>
                <a:lnTo>
                  <a:pt x="10538" y="16488"/>
                </a:lnTo>
                <a:lnTo>
                  <a:pt x="10749" y="16404"/>
                </a:lnTo>
                <a:close/>
                <a:moveTo>
                  <a:pt x="10500" y="16482"/>
                </a:moveTo>
                <a:lnTo>
                  <a:pt x="10276" y="16448"/>
                </a:lnTo>
                <a:lnTo>
                  <a:pt x="10483" y="16386"/>
                </a:lnTo>
                <a:lnTo>
                  <a:pt x="10705" y="16401"/>
                </a:lnTo>
                <a:close/>
                <a:moveTo>
                  <a:pt x="10501" y="16502"/>
                </a:moveTo>
                <a:lnTo>
                  <a:pt x="10738" y="16538"/>
                </a:lnTo>
                <a:lnTo>
                  <a:pt x="10525" y="16644"/>
                </a:lnTo>
                <a:lnTo>
                  <a:pt x="10285" y="16588"/>
                </a:lnTo>
                <a:close/>
                <a:moveTo>
                  <a:pt x="10770" y="16542"/>
                </a:moveTo>
                <a:lnTo>
                  <a:pt x="11012" y="16579"/>
                </a:lnTo>
                <a:lnTo>
                  <a:pt x="10798" y="16707"/>
                </a:lnTo>
                <a:lnTo>
                  <a:pt x="10553" y="16651"/>
                </a:lnTo>
                <a:close/>
                <a:moveTo>
                  <a:pt x="11040" y="16582"/>
                </a:moveTo>
                <a:lnTo>
                  <a:pt x="11284" y="16619"/>
                </a:lnTo>
                <a:lnTo>
                  <a:pt x="11070" y="16771"/>
                </a:lnTo>
                <a:lnTo>
                  <a:pt x="10822" y="16713"/>
                </a:lnTo>
                <a:close/>
                <a:moveTo>
                  <a:pt x="11309" y="16622"/>
                </a:moveTo>
                <a:lnTo>
                  <a:pt x="11556" y="16659"/>
                </a:lnTo>
                <a:lnTo>
                  <a:pt x="11343" y="16834"/>
                </a:lnTo>
                <a:lnTo>
                  <a:pt x="11093" y="16775"/>
                </a:lnTo>
                <a:close/>
                <a:moveTo>
                  <a:pt x="11579" y="16662"/>
                </a:moveTo>
                <a:lnTo>
                  <a:pt x="11828" y="16700"/>
                </a:lnTo>
                <a:lnTo>
                  <a:pt x="11616" y="16897"/>
                </a:lnTo>
                <a:lnTo>
                  <a:pt x="11365" y="16838"/>
                </a:lnTo>
                <a:close/>
                <a:moveTo>
                  <a:pt x="11848" y="16703"/>
                </a:moveTo>
                <a:lnTo>
                  <a:pt x="12099" y="16740"/>
                </a:lnTo>
                <a:lnTo>
                  <a:pt x="11889" y="16961"/>
                </a:lnTo>
                <a:lnTo>
                  <a:pt x="11636" y="16900"/>
                </a:lnTo>
                <a:close/>
                <a:moveTo>
                  <a:pt x="12118" y="16743"/>
                </a:moveTo>
                <a:lnTo>
                  <a:pt x="12369" y="16780"/>
                </a:lnTo>
                <a:lnTo>
                  <a:pt x="12161" y="17027"/>
                </a:lnTo>
                <a:lnTo>
                  <a:pt x="11906" y="16966"/>
                </a:lnTo>
                <a:close/>
                <a:moveTo>
                  <a:pt x="12387" y="16783"/>
                </a:moveTo>
                <a:lnTo>
                  <a:pt x="12640" y="16821"/>
                </a:lnTo>
                <a:lnTo>
                  <a:pt x="12434" y="17087"/>
                </a:lnTo>
                <a:lnTo>
                  <a:pt x="12179" y="17027"/>
                </a:lnTo>
                <a:close/>
                <a:moveTo>
                  <a:pt x="12657" y="16823"/>
                </a:moveTo>
                <a:lnTo>
                  <a:pt x="12910" y="16861"/>
                </a:lnTo>
                <a:lnTo>
                  <a:pt x="12708" y="17150"/>
                </a:lnTo>
                <a:lnTo>
                  <a:pt x="12451" y="17090"/>
                </a:lnTo>
                <a:close/>
                <a:moveTo>
                  <a:pt x="12927" y="16863"/>
                </a:moveTo>
                <a:lnTo>
                  <a:pt x="13180" y="16901"/>
                </a:lnTo>
                <a:lnTo>
                  <a:pt x="12980" y="17213"/>
                </a:lnTo>
                <a:lnTo>
                  <a:pt x="12723" y="17153"/>
                </a:lnTo>
                <a:close/>
                <a:moveTo>
                  <a:pt x="13196" y="16903"/>
                </a:moveTo>
                <a:lnTo>
                  <a:pt x="13450" y="16941"/>
                </a:lnTo>
                <a:lnTo>
                  <a:pt x="13253" y="17276"/>
                </a:lnTo>
                <a:lnTo>
                  <a:pt x="12995" y="17216"/>
                </a:lnTo>
                <a:close/>
                <a:moveTo>
                  <a:pt x="13465" y="16943"/>
                </a:moveTo>
                <a:lnTo>
                  <a:pt x="13720" y="16981"/>
                </a:lnTo>
                <a:lnTo>
                  <a:pt x="13525" y="17340"/>
                </a:lnTo>
                <a:lnTo>
                  <a:pt x="13267" y="17280"/>
                </a:lnTo>
                <a:close/>
                <a:moveTo>
                  <a:pt x="13735" y="16983"/>
                </a:moveTo>
                <a:lnTo>
                  <a:pt x="13991" y="17022"/>
                </a:lnTo>
                <a:lnTo>
                  <a:pt x="13799" y="17402"/>
                </a:lnTo>
                <a:lnTo>
                  <a:pt x="13540" y="17342"/>
                </a:lnTo>
                <a:close/>
                <a:moveTo>
                  <a:pt x="14005" y="17023"/>
                </a:moveTo>
                <a:lnTo>
                  <a:pt x="14260" y="17062"/>
                </a:lnTo>
                <a:lnTo>
                  <a:pt x="14069" y="17472"/>
                </a:lnTo>
                <a:lnTo>
                  <a:pt x="13810" y="17412"/>
                </a:lnTo>
                <a:close/>
                <a:moveTo>
                  <a:pt x="14274" y="17063"/>
                </a:moveTo>
                <a:lnTo>
                  <a:pt x="14530" y="17102"/>
                </a:lnTo>
                <a:lnTo>
                  <a:pt x="14344" y="17529"/>
                </a:lnTo>
                <a:lnTo>
                  <a:pt x="14084" y="17469"/>
                </a:lnTo>
                <a:close/>
                <a:moveTo>
                  <a:pt x="14283" y="17045"/>
                </a:moveTo>
                <a:lnTo>
                  <a:pt x="14472" y="16640"/>
                </a:lnTo>
                <a:lnTo>
                  <a:pt x="14724" y="16656"/>
                </a:lnTo>
                <a:lnTo>
                  <a:pt x="14538" y="17083"/>
                </a:lnTo>
                <a:close/>
                <a:moveTo>
                  <a:pt x="14481" y="16620"/>
                </a:moveTo>
                <a:lnTo>
                  <a:pt x="14670" y="16216"/>
                </a:lnTo>
                <a:lnTo>
                  <a:pt x="14918" y="16210"/>
                </a:lnTo>
                <a:lnTo>
                  <a:pt x="14732" y="16637"/>
                </a:lnTo>
                <a:close/>
                <a:moveTo>
                  <a:pt x="14680" y="16196"/>
                </a:moveTo>
                <a:lnTo>
                  <a:pt x="14868" y="15792"/>
                </a:lnTo>
                <a:lnTo>
                  <a:pt x="15112" y="15765"/>
                </a:lnTo>
                <a:lnTo>
                  <a:pt x="14927" y="16190"/>
                </a:lnTo>
                <a:close/>
                <a:moveTo>
                  <a:pt x="14878" y="15771"/>
                </a:moveTo>
                <a:lnTo>
                  <a:pt x="15067" y="15369"/>
                </a:lnTo>
                <a:lnTo>
                  <a:pt x="15306" y="15320"/>
                </a:lnTo>
                <a:lnTo>
                  <a:pt x="15120" y="15750"/>
                </a:lnTo>
                <a:close/>
                <a:moveTo>
                  <a:pt x="15077" y="15346"/>
                </a:moveTo>
                <a:lnTo>
                  <a:pt x="15265" y="14945"/>
                </a:lnTo>
                <a:lnTo>
                  <a:pt x="15500" y="14875"/>
                </a:lnTo>
                <a:lnTo>
                  <a:pt x="15316" y="15298"/>
                </a:lnTo>
                <a:close/>
                <a:moveTo>
                  <a:pt x="15274" y="14928"/>
                </a:moveTo>
                <a:lnTo>
                  <a:pt x="15461" y="14527"/>
                </a:lnTo>
                <a:lnTo>
                  <a:pt x="15692" y="14435"/>
                </a:lnTo>
                <a:lnTo>
                  <a:pt x="15508" y="14856"/>
                </a:lnTo>
                <a:close/>
                <a:moveTo>
                  <a:pt x="15473" y="14502"/>
                </a:moveTo>
                <a:lnTo>
                  <a:pt x="15659" y="14104"/>
                </a:lnTo>
                <a:lnTo>
                  <a:pt x="15885" y="13991"/>
                </a:lnTo>
                <a:lnTo>
                  <a:pt x="15702" y="14412"/>
                </a:lnTo>
                <a:close/>
                <a:moveTo>
                  <a:pt x="15672" y="14077"/>
                </a:moveTo>
                <a:lnTo>
                  <a:pt x="15857" y="13680"/>
                </a:lnTo>
                <a:lnTo>
                  <a:pt x="16079" y="13547"/>
                </a:lnTo>
                <a:lnTo>
                  <a:pt x="15897" y="13964"/>
                </a:lnTo>
                <a:close/>
                <a:moveTo>
                  <a:pt x="15871" y="13651"/>
                </a:moveTo>
                <a:lnTo>
                  <a:pt x="16055" y="13257"/>
                </a:lnTo>
                <a:lnTo>
                  <a:pt x="16272" y="13103"/>
                </a:lnTo>
                <a:lnTo>
                  <a:pt x="16091" y="13518"/>
                </a:lnTo>
                <a:close/>
                <a:moveTo>
                  <a:pt x="16070" y="13224"/>
                </a:moveTo>
                <a:lnTo>
                  <a:pt x="16253" y="12833"/>
                </a:lnTo>
                <a:lnTo>
                  <a:pt x="16465" y="12660"/>
                </a:lnTo>
                <a:lnTo>
                  <a:pt x="16286" y="13072"/>
                </a:lnTo>
                <a:close/>
                <a:moveTo>
                  <a:pt x="16270" y="12798"/>
                </a:moveTo>
                <a:lnTo>
                  <a:pt x="16452" y="12410"/>
                </a:lnTo>
                <a:lnTo>
                  <a:pt x="16658" y="12217"/>
                </a:lnTo>
                <a:lnTo>
                  <a:pt x="16480" y="12626"/>
                </a:lnTo>
                <a:close/>
                <a:moveTo>
                  <a:pt x="16470" y="12369"/>
                </a:moveTo>
                <a:lnTo>
                  <a:pt x="16650" y="11986"/>
                </a:lnTo>
                <a:lnTo>
                  <a:pt x="16851" y="11775"/>
                </a:lnTo>
                <a:lnTo>
                  <a:pt x="16675" y="12179"/>
                </a:lnTo>
                <a:close/>
                <a:moveTo>
                  <a:pt x="16671" y="11940"/>
                </a:moveTo>
                <a:lnTo>
                  <a:pt x="16848" y="11561"/>
                </a:lnTo>
                <a:lnTo>
                  <a:pt x="17042" y="11334"/>
                </a:lnTo>
                <a:lnTo>
                  <a:pt x="16869" y="11732"/>
                </a:lnTo>
                <a:close/>
                <a:moveTo>
                  <a:pt x="16873" y="11509"/>
                </a:moveTo>
                <a:lnTo>
                  <a:pt x="17046" y="11139"/>
                </a:lnTo>
                <a:lnTo>
                  <a:pt x="17233" y="10897"/>
                </a:lnTo>
                <a:lnTo>
                  <a:pt x="17063" y="11286"/>
                </a:lnTo>
                <a:close/>
                <a:moveTo>
                  <a:pt x="17075" y="11076"/>
                </a:moveTo>
                <a:lnTo>
                  <a:pt x="17244" y="10715"/>
                </a:lnTo>
                <a:lnTo>
                  <a:pt x="17422" y="10461"/>
                </a:lnTo>
                <a:lnTo>
                  <a:pt x="17257" y="10840"/>
                </a:lnTo>
                <a:close/>
                <a:moveTo>
                  <a:pt x="17236" y="10700"/>
                </a:moveTo>
                <a:lnTo>
                  <a:pt x="17074" y="10931"/>
                </a:lnTo>
                <a:lnTo>
                  <a:pt x="17230" y="10621"/>
                </a:lnTo>
                <a:lnTo>
                  <a:pt x="17388" y="10375"/>
                </a:lnTo>
                <a:close/>
                <a:moveTo>
                  <a:pt x="17021" y="11008"/>
                </a:moveTo>
                <a:lnTo>
                  <a:pt x="16875" y="11216"/>
                </a:lnTo>
                <a:lnTo>
                  <a:pt x="17018" y="10953"/>
                </a:lnTo>
                <a:lnTo>
                  <a:pt x="17160" y="10732"/>
                </a:lnTo>
                <a:close/>
                <a:moveTo>
                  <a:pt x="16975" y="11099"/>
                </a:moveTo>
                <a:lnTo>
                  <a:pt x="16819" y="11408"/>
                </a:lnTo>
                <a:lnTo>
                  <a:pt x="16653" y="11623"/>
                </a:lnTo>
                <a:lnTo>
                  <a:pt x="16813" y="11330"/>
                </a:lnTo>
                <a:close/>
                <a:moveTo>
                  <a:pt x="16600" y="11692"/>
                </a:moveTo>
                <a:lnTo>
                  <a:pt x="16450" y="11887"/>
                </a:lnTo>
                <a:lnTo>
                  <a:pt x="16596" y="11638"/>
                </a:lnTo>
                <a:lnTo>
                  <a:pt x="16742" y="11429"/>
                </a:lnTo>
                <a:close/>
                <a:moveTo>
                  <a:pt x="16554" y="11776"/>
                </a:moveTo>
                <a:lnTo>
                  <a:pt x="16395" y="12069"/>
                </a:lnTo>
                <a:lnTo>
                  <a:pt x="16225" y="12268"/>
                </a:lnTo>
                <a:lnTo>
                  <a:pt x="16388" y="11992"/>
                </a:lnTo>
                <a:close/>
                <a:moveTo>
                  <a:pt x="16172" y="12330"/>
                </a:moveTo>
                <a:lnTo>
                  <a:pt x="16018" y="12510"/>
                </a:lnTo>
                <a:lnTo>
                  <a:pt x="16168" y="12276"/>
                </a:lnTo>
                <a:lnTo>
                  <a:pt x="16319" y="12081"/>
                </a:lnTo>
                <a:close/>
                <a:moveTo>
                  <a:pt x="16126" y="12408"/>
                </a:moveTo>
                <a:lnTo>
                  <a:pt x="15963" y="12683"/>
                </a:lnTo>
                <a:lnTo>
                  <a:pt x="15789" y="12866"/>
                </a:lnTo>
                <a:lnTo>
                  <a:pt x="15956" y="12606"/>
                </a:lnTo>
                <a:close/>
                <a:moveTo>
                  <a:pt x="15737" y="12921"/>
                </a:moveTo>
                <a:lnTo>
                  <a:pt x="15579" y="13087"/>
                </a:lnTo>
                <a:lnTo>
                  <a:pt x="15733" y="12868"/>
                </a:lnTo>
                <a:lnTo>
                  <a:pt x="15887" y="12688"/>
                </a:lnTo>
                <a:close/>
                <a:moveTo>
                  <a:pt x="15691" y="12993"/>
                </a:moveTo>
                <a:lnTo>
                  <a:pt x="15525" y="13252"/>
                </a:lnTo>
                <a:lnTo>
                  <a:pt x="15347" y="13418"/>
                </a:lnTo>
                <a:lnTo>
                  <a:pt x="15517" y="13176"/>
                </a:lnTo>
                <a:close/>
                <a:moveTo>
                  <a:pt x="15295" y="13467"/>
                </a:moveTo>
                <a:lnTo>
                  <a:pt x="15133" y="13617"/>
                </a:lnTo>
                <a:lnTo>
                  <a:pt x="15291" y="13414"/>
                </a:lnTo>
                <a:lnTo>
                  <a:pt x="15448" y="13248"/>
                </a:lnTo>
                <a:close/>
                <a:moveTo>
                  <a:pt x="15249" y="13532"/>
                </a:moveTo>
                <a:lnTo>
                  <a:pt x="15079" y="13774"/>
                </a:lnTo>
                <a:lnTo>
                  <a:pt x="14898" y="13922"/>
                </a:lnTo>
                <a:lnTo>
                  <a:pt x="15071" y="13698"/>
                </a:lnTo>
                <a:close/>
                <a:moveTo>
                  <a:pt x="14845" y="13966"/>
                </a:moveTo>
                <a:lnTo>
                  <a:pt x="14680" y="14101"/>
                </a:lnTo>
                <a:lnTo>
                  <a:pt x="14840" y="13914"/>
                </a:lnTo>
                <a:lnTo>
                  <a:pt x="15002" y="13763"/>
                </a:lnTo>
                <a:close/>
                <a:moveTo>
                  <a:pt x="14799" y="14026"/>
                </a:moveTo>
                <a:lnTo>
                  <a:pt x="14626" y="14250"/>
                </a:lnTo>
                <a:lnTo>
                  <a:pt x="14441" y="14381"/>
                </a:lnTo>
                <a:lnTo>
                  <a:pt x="14617" y="14175"/>
                </a:lnTo>
                <a:close/>
                <a:moveTo>
                  <a:pt x="14388" y="14417"/>
                </a:moveTo>
                <a:lnTo>
                  <a:pt x="14220" y="14538"/>
                </a:lnTo>
                <a:lnTo>
                  <a:pt x="14383" y="14366"/>
                </a:lnTo>
                <a:lnTo>
                  <a:pt x="14549" y="14230"/>
                </a:lnTo>
                <a:close/>
                <a:moveTo>
                  <a:pt x="14342" y="14472"/>
                </a:moveTo>
                <a:lnTo>
                  <a:pt x="14166" y="14678"/>
                </a:lnTo>
                <a:lnTo>
                  <a:pt x="13977" y="14792"/>
                </a:lnTo>
                <a:lnTo>
                  <a:pt x="14156" y="14604"/>
                </a:lnTo>
                <a:close/>
                <a:moveTo>
                  <a:pt x="13926" y="14823"/>
                </a:moveTo>
                <a:lnTo>
                  <a:pt x="13753" y="14928"/>
                </a:lnTo>
                <a:lnTo>
                  <a:pt x="13920" y="14773"/>
                </a:lnTo>
                <a:lnTo>
                  <a:pt x="14088" y="14652"/>
                </a:lnTo>
                <a:close/>
                <a:moveTo>
                  <a:pt x="13878" y="14873"/>
                </a:moveTo>
                <a:lnTo>
                  <a:pt x="13699" y="15061"/>
                </a:lnTo>
                <a:lnTo>
                  <a:pt x="13507" y="15157"/>
                </a:lnTo>
                <a:lnTo>
                  <a:pt x="13689" y="14987"/>
                </a:lnTo>
                <a:close/>
                <a:moveTo>
                  <a:pt x="13455" y="15183"/>
                </a:moveTo>
                <a:lnTo>
                  <a:pt x="13279" y="15270"/>
                </a:lnTo>
                <a:lnTo>
                  <a:pt x="13448" y="15132"/>
                </a:lnTo>
                <a:lnTo>
                  <a:pt x="13621" y="15028"/>
                </a:lnTo>
                <a:close/>
                <a:moveTo>
                  <a:pt x="13407" y="15227"/>
                </a:moveTo>
                <a:lnTo>
                  <a:pt x="13225" y="15397"/>
                </a:lnTo>
                <a:lnTo>
                  <a:pt x="13029" y="15475"/>
                </a:lnTo>
                <a:lnTo>
                  <a:pt x="13214" y="15323"/>
                </a:lnTo>
                <a:close/>
                <a:moveTo>
                  <a:pt x="12977" y="15496"/>
                </a:moveTo>
                <a:lnTo>
                  <a:pt x="12799" y="15567"/>
                </a:lnTo>
                <a:lnTo>
                  <a:pt x="12970" y="15445"/>
                </a:lnTo>
                <a:lnTo>
                  <a:pt x="13146" y="15358"/>
                </a:lnTo>
                <a:close/>
                <a:moveTo>
                  <a:pt x="12928" y="15536"/>
                </a:moveTo>
                <a:lnTo>
                  <a:pt x="12744" y="15687"/>
                </a:lnTo>
                <a:lnTo>
                  <a:pt x="12545" y="15747"/>
                </a:lnTo>
                <a:lnTo>
                  <a:pt x="12733" y="15614"/>
                </a:lnTo>
                <a:close/>
                <a:moveTo>
                  <a:pt x="12492" y="15763"/>
                </a:moveTo>
                <a:lnTo>
                  <a:pt x="12311" y="15817"/>
                </a:lnTo>
                <a:lnTo>
                  <a:pt x="12485" y="15712"/>
                </a:lnTo>
                <a:lnTo>
                  <a:pt x="12663" y="15641"/>
                </a:lnTo>
                <a:close/>
                <a:moveTo>
                  <a:pt x="12443" y="15798"/>
                </a:moveTo>
                <a:lnTo>
                  <a:pt x="12255" y="15931"/>
                </a:lnTo>
                <a:lnTo>
                  <a:pt x="12054" y="15972"/>
                </a:lnTo>
                <a:lnTo>
                  <a:pt x="12244" y="15858"/>
                </a:lnTo>
                <a:close/>
                <a:moveTo>
                  <a:pt x="12000" y="15983"/>
                </a:moveTo>
                <a:lnTo>
                  <a:pt x="11816" y="16021"/>
                </a:lnTo>
                <a:lnTo>
                  <a:pt x="11992" y="15933"/>
                </a:lnTo>
                <a:lnTo>
                  <a:pt x="12174" y="15879"/>
                </a:lnTo>
                <a:close/>
                <a:moveTo>
                  <a:pt x="11950" y="16014"/>
                </a:moveTo>
                <a:lnTo>
                  <a:pt x="11760" y="16128"/>
                </a:lnTo>
                <a:lnTo>
                  <a:pt x="11555" y="16151"/>
                </a:lnTo>
                <a:lnTo>
                  <a:pt x="11748" y="16055"/>
                </a:lnTo>
                <a:close/>
                <a:moveTo>
                  <a:pt x="11501" y="16157"/>
                </a:moveTo>
                <a:lnTo>
                  <a:pt x="11315" y="16177"/>
                </a:lnTo>
                <a:lnTo>
                  <a:pt x="11493" y="16106"/>
                </a:lnTo>
                <a:lnTo>
                  <a:pt x="11677" y="16070"/>
                </a:lnTo>
                <a:close/>
                <a:moveTo>
                  <a:pt x="11449" y="16183"/>
                </a:moveTo>
                <a:lnTo>
                  <a:pt x="11257" y="16279"/>
                </a:lnTo>
                <a:lnTo>
                  <a:pt x="11050" y="16284"/>
                </a:lnTo>
                <a:lnTo>
                  <a:pt x="11245" y="16206"/>
                </a:lnTo>
                <a:close/>
                <a:moveTo>
                  <a:pt x="10995" y="16285"/>
                </a:moveTo>
                <a:lnTo>
                  <a:pt x="10806" y="16289"/>
                </a:lnTo>
                <a:lnTo>
                  <a:pt x="10986" y="16235"/>
                </a:lnTo>
                <a:lnTo>
                  <a:pt x="11173" y="16215"/>
                </a:lnTo>
                <a:close/>
                <a:moveTo>
                  <a:pt x="10942" y="16306"/>
                </a:moveTo>
                <a:lnTo>
                  <a:pt x="10747" y="16383"/>
                </a:lnTo>
                <a:lnTo>
                  <a:pt x="10538" y="16370"/>
                </a:lnTo>
                <a:lnTo>
                  <a:pt x="10734" y="16310"/>
                </a:lnTo>
                <a:close/>
                <a:moveTo>
                  <a:pt x="10482" y="16366"/>
                </a:moveTo>
                <a:lnTo>
                  <a:pt x="10291" y="16354"/>
                </a:lnTo>
                <a:lnTo>
                  <a:pt x="10472" y="16317"/>
                </a:lnTo>
                <a:lnTo>
                  <a:pt x="10661" y="16312"/>
                </a:lnTo>
                <a:close/>
                <a:moveTo>
                  <a:pt x="10427" y="16383"/>
                </a:moveTo>
                <a:lnTo>
                  <a:pt x="10231" y="16441"/>
                </a:lnTo>
                <a:lnTo>
                  <a:pt x="10019" y="16410"/>
                </a:lnTo>
                <a:lnTo>
                  <a:pt x="10217" y="16370"/>
                </a:lnTo>
                <a:close/>
                <a:moveTo>
                  <a:pt x="9962" y="16401"/>
                </a:moveTo>
                <a:lnTo>
                  <a:pt x="9769" y="16372"/>
                </a:lnTo>
                <a:lnTo>
                  <a:pt x="9951" y="16352"/>
                </a:lnTo>
                <a:lnTo>
                  <a:pt x="10142" y="16364"/>
                </a:lnTo>
                <a:close/>
                <a:moveTo>
                  <a:pt x="9905" y="16413"/>
                </a:moveTo>
                <a:lnTo>
                  <a:pt x="9707" y="16453"/>
                </a:lnTo>
                <a:lnTo>
                  <a:pt x="9492" y="16403"/>
                </a:lnTo>
                <a:lnTo>
                  <a:pt x="9693" y="16380"/>
                </a:lnTo>
                <a:close/>
                <a:moveTo>
                  <a:pt x="9434" y="16390"/>
                </a:moveTo>
                <a:lnTo>
                  <a:pt x="9240" y="16345"/>
                </a:lnTo>
                <a:lnTo>
                  <a:pt x="9423" y="16341"/>
                </a:lnTo>
                <a:lnTo>
                  <a:pt x="9616" y="16370"/>
                </a:lnTo>
                <a:close/>
                <a:moveTo>
                  <a:pt x="9434" y="16410"/>
                </a:moveTo>
                <a:lnTo>
                  <a:pt x="9661" y="16463"/>
                </a:lnTo>
                <a:lnTo>
                  <a:pt x="9453" y="16506"/>
                </a:lnTo>
                <a:lnTo>
                  <a:pt x="9223" y="16434"/>
                </a:lnTo>
                <a:close/>
                <a:moveTo>
                  <a:pt x="9707" y="16474"/>
                </a:moveTo>
                <a:lnTo>
                  <a:pt x="9942" y="16529"/>
                </a:lnTo>
                <a:lnTo>
                  <a:pt x="9728" y="16593"/>
                </a:lnTo>
                <a:lnTo>
                  <a:pt x="9491" y="16518"/>
                </a:lnTo>
                <a:close/>
                <a:moveTo>
                  <a:pt x="9980" y="16538"/>
                </a:moveTo>
                <a:lnTo>
                  <a:pt x="10221" y="16594"/>
                </a:lnTo>
                <a:lnTo>
                  <a:pt x="10005" y="16680"/>
                </a:lnTo>
                <a:lnTo>
                  <a:pt x="9762" y="16603"/>
                </a:lnTo>
                <a:close/>
                <a:moveTo>
                  <a:pt x="10253" y="16602"/>
                </a:moveTo>
                <a:lnTo>
                  <a:pt x="10498" y="16659"/>
                </a:lnTo>
                <a:lnTo>
                  <a:pt x="10281" y="16767"/>
                </a:lnTo>
                <a:lnTo>
                  <a:pt x="10034" y="16689"/>
                </a:lnTo>
                <a:close/>
                <a:moveTo>
                  <a:pt x="10526" y="16665"/>
                </a:moveTo>
                <a:lnTo>
                  <a:pt x="10774" y="16723"/>
                </a:lnTo>
                <a:lnTo>
                  <a:pt x="10557" y="16854"/>
                </a:lnTo>
                <a:lnTo>
                  <a:pt x="10306" y="16775"/>
                </a:lnTo>
                <a:close/>
                <a:moveTo>
                  <a:pt x="10799" y="16729"/>
                </a:moveTo>
                <a:lnTo>
                  <a:pt x="11049" y="16787"/>
                </a:lnTo>
                <a:lnTo>
                  <a:pt x="10834" y="16940"/>
                </a:lnTo>
                <a:lnTo>
                  <a:pt x="10580" y="16860"/>
                </a:lnTo>
                <a:close/>
                <a:moveTo>
                  <a:pt x="11072" y="16793"/>
                </a:moveTo>
                <a:lnTo>
                  <a:pt x="11324" y="16852"/>
                </a:lnTo>
                <a:lnTo>
                  <a:pt x="11110" y="17027"/>
                </a:lnTo>
                <a:lnTo>
                  <a:pt x="10855" y="16947"/>
                </a:lnTo>
                <a:close/>
                <a:moveTo>
                  <a:pt x="11345" y="16857"/>
                </a:moveTo>
                <a:lnTo>
                  <a:pt x="11599" y="16917"/>
                </a:lnTo>
                <a:lnTo>
                  <a:pt x="11386" y="17115"/>
                </a:lnTo>
                <a:lnTo>
                  <a:pt x="11129" y="17035"/>
                </a:lnTo>
                <a:close/>
                <a:moveTo>
                  <a:pt x="11618" y="16920"/>
                </a:moveTo>
                <a:lnTo>
                  <a:pt x="11873" y="16980"/>
                </a:lnTo>
                <a:lnTo>
                  <a:pt x="11662" y="17201"/>
                </a:lnTo>
                <a:lnTo>
                  <a:pt x="11404" y="17121"/>
                </a:lnTo>
                <a:close/>
                <a:moveTo>
                  <a:pt x="11891" y="16984"/>
                </a:moveTo>
                <a:lnTo>
                  <a:pt x="12147" y="17044"/>
                </a:lnTo>
                <a:lnTo>
                  <a:pt x="11938" y="17288"/>
                </a:lnTo>
                <a:lnTo>
                  <a:pt x="11680" y="17207"/>
                </a:lnTo>
                <a:close/>
                <a:moveTo>
                  <a:pt x="12164" y="17048"/>
                </a:moveTo>
                <a:lnTo>
                  <a:pt x="12420" y="17108"/>
                </a:lnTo>
                <a:lnTo>
                  <a:pt x="12214" y="17375"/>
                </a:lnTo>
                <a:lnTo>
                  <a:pt x="11954" y="17292"/>
                </a:lnTo>
                <a:close/>
                <a:moveTo>
                  <a:pt x="12437" y="17112"/>
                </a:moveTo>
                <a:lnTo>
                  <a:pt x="12694" y="17172"/>
                </a:lnTo>
                <a:lnTo>
                  <a:pt x="12491" y="17462"/>
                </a:lnTo>
                <a:lnTo>
                  <a:pt x="12230" y="17380"/>
                </a:lnTo>
                <a:close/>
                <a:moveTo>
                  <a:pt x="12710" y="17175"/>
                </a:moveTo>
                <a:lnTo>
                  <a:pt x="12968" y="17236"/>
                </a:lnTo>
                <a:lnTo>
                  <a:pt x="12767" y="17548"/>
                </a:lnTo>
                <a:lnTo>
                  <a:pt x="12505" y="17466"/>
                </a:lnTo>
                <a:close/>
                <a:moveTo>
                  <a:pt x="12983" y="17239"/>
                </a:moveTo>
                <a:lnTo>
                  <a:pt x="13241" y="17299"/>
                </a:lnTo>
                <a:lnTo>
                  <a:pt x="13043" y="17635"/>
                </a:lnTo>
                <a:lnTo>
                  <a:pt x="12781" y="17553"/>
                </a:lnTo>
                <a:close/>
                <a:moveTo>
                  <a:pt x="13255" y="17303"/>
                </a:moveTo>
                <a:lnTo>
                  <a:pt x="13514" y="17363"/>
                </a:lnTo>
                <a:lnTo>
                  <a:pt x="13319" y="17722"/>
                </a:lnTo>
                <a:lnTo>
                  <a:pt x="13056" y="17639"/>
                </a:lnTo>
                <a:close/>
                <a:moveTo>
                  <a:pt x="13528" y="17367"/>
                </a:moveTo>
                <a:lnTo>
                  <a:pt x="13788" y="17427"/>
                </a:lnTo>
                <a:lnTo>
                  <a:pt x="13595" y="17809"/>
                </a:lnTo>
                <a:lnTo>
                  <a:pt x="13333" y="17726"/>
                </a:lnTo>
                <a:close/>
                <a:moveTo>
                  <a:pt x="13801" y="17430"/>
                </a:moveTo>
                <a:lnTo>
                  <a:pt x="14061" y="17491"/>
                </a:lnTo>
                <a:lnTo>
                  <a:pt x="13871" y="17896"/>
                </a:lnTo>
                <a:lnTo>
                  <a:pt x="13608" y="17813"/>
                </a:lnTo>
                <a:close/>
                <a:moveTo>
                  <a:pt x="14074" y="17494"/>
                </a:moveTo>
                <a:lnTo>
                  <a:pt x="14334" y="17554"/>
                </a:lnTo>
                <a:lnTo>
                  <a:pt x="14148" y="17982"/>
                </a:lnTo>
                <a:lnTo>
                  <a:pt x="13884" y="17900"/>
                </a:lnTo>
                <a:close/>
                <a:moveTo>
                  <a:pt x="14347" y="17558"/>
                </a:moveTo>
                <a:lnTo>
                  <a:pt x="14607" y="17618"/>
                </a:lnTo>
                <a:lnTo>
                  <a:pt x="14424" y="18069"/>
                </a:lnTo>
                <a:lnTo>
                  <a:pt x="14160" y="17986"/>
                </a:lnTo>
                <a:close/>
                <a:moveTo>
                  <a:pt x="14355" y="17539"/>
                </a:moveTo>
                <a:lnTo>
                  <a:pt x="14542" y="17111"/>
                </a:lnTo>
                <a:lnTo>
                  <a:pt x="14798" y="17150"/>
                </a:lnTo>
                <a:lnTo>
                  <a:pt x="14615" y="17600"/>
                </a:lnTo>
                <a:close/>
                <a:moveTo>
                  <a:pt x="14549" y="17092"/>
                </a:moveTo>
                <a:lnTo>
                  <a:pt x="14736" y="16664"/>
                </a:lnTo>
                <a:lnTo>
                  <a:pt x="14988" y="16680"/>
                </a:lnTo>
                <a:lnTo>
                  <a:pt x="14805" y="17130"/>
                </a:lnTo>
                <a:close/>
                <a:moveTo>
                  <a:pt x="14744" y="16644"/>
                </a:moveTo>
                <a:lnTo>
                  <a:pt x="14930" y="16217"/>
                </a:lnTo>
                <a:lnTo>
                  <a:pt x="15179" y="16211"/>
                </a:lnTo>
                <a:lnTo>
                  <a:pt x="14996" y="16660"/>
                </a:lnTo>
                <a:close/>
                <a:moveTo>
                  <a:pt x="14940" y="16196"/>
                </a:moveTo>
                <a:lnTo>
                  <a:pt x="15125" y="15769"/>
                </a:lnTo>
                <a:lnTo>
                  <a:pt x="15369" y="15742"/>
                </a:lnTo>
                <a:lnTo>
                  <a:pt x="15187" y="16191"/>
                </a:lnTo>
                <a:close/>
                <a:moveTo>
                  <a:pt x="15134" y="15749"/>
                </a:moveTo>
                <a:lnTo>
                  <a:pt x="15320" y="15324"/>
                </a:lnTo>
                <a:lnTo>
                  <a:pt x="15560" y="15274"/>
                </a:lnTo>
                <a:lnTo>
                  <a:pt x="15378" y="15722"/>
                </a:lnTo>
                <a:close/>
                <a:moveTo>
                  <a:pt x="15329" y="15301"/>
                </a:moveTo>
                <a:lnTo>
                  <a:pt x="15514" y="14877"/>
                </a:lnTo>
                <a:lnTo>
                  <a:pt x="15750" y="14806"/>
                </a:lnTo>
                <a:lnTo>
                  <a:pt x="15569" y="15252"/>
                </a:lnTo>
                <a:close/>
                <a:moveTo>
                  <a:pt x="15525" y="14853"/>
                </a:moveTo>
                <a:lnTo>
                  <a:pt x="15709" y="14429"/>
                </a:lnTo>
                <a:lnTo>
                  <a:pt x="15940" y="14337"/>
                </a:lnTo>
                <a:lnTo>
                  <a:pt x="15760" y="14782"/>
                </a:lnTo>
                <a:close/>
                <a:moveTo>
                  <a:pt x="15720" y="14404"/>
                </a:moveTo>
                <a:lnTo>
                  <a:pt x="15904" y="13982"/>
                </a:lnTo>
                <a:lnTo>
                  <a:pt x="16131" y="13869"/>
                </a:lnTo>
                <a:lnTo>
                  <a:pt x="15951" y="14313"/>
                </a:lnTo>
                <a:close/>
                <a:moveTo>
                  <a:pt x="15915" y="13956"/>
                </a:moveTo>
                <a:lnTo>
                  <a:pt x="16098" y="13535"/>
                </a:lnTo>
                <a:lnTo>
                  <a:pt x="16321" y="13401"/>
                </a:lnTo>
                <a:lnTo>
                  <a:pt x="16141" y="13842"/>
                </a:lnTo>
                <a:close/>
                <a:moveTo>
                  <a:pt x="16111" y="13507"/>
                </a:moveTo>
                <a:lnTo>
                  <a:pt x="16293" y="13088"/>
                </a:lnTo>
                <a:lnTo>
                  <a:pt x="16511" y="12934"/>
                </a:lnTo>
                <a:lnTo>
                  <a:pt x="16332" y="13373"/>
                </a:lnTo>
                <a:close/>
                <a:moveTo>
                  <a:pt x="16306" y="13057"/>
                </a:moveTo>
                <a:lnTo>
                  <a:pt x="16487" y="12642"/>
                </a:lnTo>
                <a:lnTo>
                  <a:pt x="16700" y="12467"/>
                </a:lnTo>
                <a:lnTo>
                  <a:pt x="16523" y="12904"/>
                </a:lnTo>
                <a:close/>
                <a:moveTo>
                  <a:pt x="16502" y="12607"/>
                </a:moveTo>
                <a:lnTo>
                  <a:pt x="16682" y="12195"/>
                </a:lnTo>
                <a:lnTo>
                  <a:pt x="16890" y="12001"/>
                </a:lnTo>
                <a:lnTo>
                  <a:pt x="16714" y="12434"/>
                </a:lnTo>
                <a:close/>
                <a:moveTo>
                  <a:pt x="16699" y="12157"/>
                </a:moveTo>
                <a:lnTo>
                  <a:pt x="16877" y="11748"/>
                </a:lnTo>
                <a:lnTo>
                  <a:pt x="17079" y="11535"/>
                </a:lnTo>
                <a:lnTo>
                  <a:pt x="16905" y="11965"/>
                </a:lnTo>
                <a:close/>
                <a:moveTo>
                  <a:pt x="16895" y="11705"/>
                </a:moveTo>
                <a:lnTo>
                  <a:pt x="17071" y="11301"/>
                </a:lnTo>
                <a:lnTo>
                  <a:pt x="17267" y="11071"/>
                </a:lnTo>
                <a:lnTo>
                  <a:pt x="17095" y="11495"/>
                </a:lnTo>
                <a:close/>
                <a:moveTo>
                  <a:pt x="17092" y="11252"/>
                </a:moveTo>
                <a:lnTo>
                  <a:pt x="17266" y="10854"/>
                </a:lnTo>
                <a:lnTo>
                  <a:pt x="17456" y="10608"/>
                </a:lnTo>
                <a:lnTo>
                  <a:pt x="17286" y="11025"/>
                </a:lnTo>
                <a:close/>
                <a:moveTo>
                  <a:pt x="17291" y="10797"/>
                </a:moveTo>
                <a:lnTo>
                  <a:pt x="17460" y="10407"/>
                </a:lnTo>
                <a:lnTo>
                  <a:pt x="17643" y="10147"/>
                </a:lnTo>
                <a:lnTo>
                  <a:pt x="17476" y="10556"/>
                </a:lnTo>
                <a:close/>
                <a:moveTo>
                  <a:pt x="17490" y="10339"/>
                </a:moveTo>
                <a:lnTo>
                  <a:pt x="17655" y="9960"/>
                </a:lnTo>
                <a:lnTo>
                  <a:pt x="17829" y="9688"/>
                </a:lnTo>
                <a:lnTo>
                  <a:pt x="17668" y="10085"/>
                </a:lnTo>
                <a:close/>
                <a:moveTo>
                  <a:pt x="17691" y="9878"/>
                </a:moveTo>
                <a:lnTo>
                  <a:pt x="17849" y="9514"/>
                </a:lnTo>
                <a:lnTo>
                  <a:pt x="18013" y="9236"/>
                </a:lnTo>
                <a:lnTo>
                  <a:pt x="17859" y="9617"/>
                </a:lnTo>
                <a:close/>
                <a:moveTo>
                  <a:pt x="17895" y="9408"/>
                </a:moveTo>
                <a:lnTo>
                  <a:pt x="18044" y="9068"/>
                </a:lnTo>
                <a:lnTo>
                  <a:pt x="18194" y="8791"/>
                </a:lnTo>
                <a:lnTo>
                  <a:pt x="18049" y="9147"/>
                </a:lnTo>
                <a:close/>
                <a:moveTo>
                  <a:pt x="17972" y="9198"/>
                </a:moveTo>
                <a:lnTo>
                  <a:pt x="17841" y="9501"/>
                </a:lnTo>
                <a:lnTo>
                  <a:pt x="17703" y="9735"/>
                </a:lnTo>
                <a:lnTo>
                  <a:pt x="17838" y="9445"/>
                </a:lnTo>
                <a:close/>
                <a:moveTo>
                  <a:pt x="17570" y="9988"/>
                </a:moveTo>
                <a:lnTo>
                  <a:pt x="17435" y="10278"/>
                </a:lnTo>
                <a:lnTo>
                  <a:pt x="17293" y="10498"/>
                </a:lnTo>
                <a:lnTo>
                  <a:pt x="17432" y="10221"/>
                </a:lnTo>
                <a:close/>
                <a:moveTo>
                  <a:pt x="8161" y="16150"/>
                </a:moveTo>
                <a:lnTo>
                  <a:pt x="8346" y="16178"/>
                </a:lnTo>
                <a:lnTo>
                  <a:pt x="8542" y="16239"/>
                </a:lnTo>
                <a:lnTo>
                  <a:pt x="8358" y="16227"/>
                </a:lnTo>
                <a:close/>
                <a:moveTo>
                  <a:pt x="8419" y="16251"/>
                </a:moveTo>
                <a:lnTo>
                  <a:pt x="8622" y="16265"/>
                </a:lnTo>
                <a:lnTo>
                  <a:pt x="8839" y="16333"/>
                </a:lnTo>
                <a:lnTo>
                  <a:pt x="8638" y="16337"/>
                </a:lnTo>
                <a:close/>
                <a:moveTo>
                  <a:pt x="8686" y="16356"/>
                </a:moveTo>
                <a:lnTo>
                  <a:pt x="8899" y="16352"/>
                </a:lnTo>
                <a:lnTo>
                  <a:pt x="9128" y="16424"/>
                </a:lnTo>
                <a:lnTo>
                  <a:pt x="8917" y="16447"/>
                </a:lnTo>
                <a:close/>
                <a:moveTo>
                  <a:pt x="8957" y="16463"/>
                </a:moveTo>
                <a:lnTo>
                  <a:pt x="9175" y="16439"/>
                </a:lnTo>
                <a:lnTo>
                  <a:pt x="9413" y="16513"/>
                </a:lnTo>
                <a:lnTo>
                  <a:pt x="9197" y="16557"/>
                </a:lnTo>
                <a:close/>
                <a:moveTo>
                  <a:pt x="9231" y="16571"/>
                </a:moveTo>
                <a:lnTo>
                  <a:pt x="9452" y="16525"/>
                </a:lnTo>
                <a:lnTo>
                  <a:pt x="9695" y="16602"/>
                </a:lnTo>
                <a:lnTo>
                  <a:pt x="9477" y="16667"/>
                </a:lnTo>
                <a:close/>
                <a:moveTo>
                  <a:pt x="9757" y="16777"/>
                </a:moveTo>
                <a:lnTo>
                  <a:pt x="9506" y="16679"/>
                </a:lnTo>
                <a:lnTo>
                  <a:pt x="9728" y="16613"/>
                </a:lnTo>
                <a:lnTo>
                  <a:pt x="9976" y="16691"/>
                </a:lnTo>
                <a:close/>
                <a:moveTo>
                  <a:pt x="10036" y="16887"/>
                </a:moveTo>
                <a:lnTo>
                  <a:pt x="9783" y="16787"/>
                </a:lnTo>
                <a:lnTo>
                  <a:pt x="10005" y="16699"/>
                </a:lnTo>
                <a:lnTo>
                  <a:pt x="10256" y="16778"/>
                </a:lnTo>
                <a:close/>
                <a:moveTo>
                  <a:pt x="10316" y="16998"/>
                </a:moveTo>
                <a:lnTo>
                  <a:pt x="10060" y="16897"/>
                </a:lnTo>
                <a:lnTo>
                  <a:pt x="10281" y="16787"/>
                </a:lnTo>
                <a:lnTo>
                  <a:pt x="10535" y="16867"/>
                </a:lnTo>
                <a:close/>
                <a:moveTo>
                  <a:pt x="10596" y="17108"/>
                </a:moveTo>
                <a:lnTo>
                  <a:pt x="10337" y="17006"/>
                </a:lnTo>
                <a:lnTo>
                  <a:pt x="10557" y="16873"/>
                </a:lnTo>
                <a:lnTo>
                  <a:pt x="10813" y="16953"/>
                </a:lnTo>
                <a:close/>
                <a:moveTo>
                  <a:pt x="10876" y="17218"/>
                </a:moveTo>
                <a:lnTo>
                  <a:pt x="10616" y="17115"/>
                </a:lnTo>
                <a:lnTo>
                  <a:pt x="10834" y="16960"/>
                </a:lnTo>
                <a:lnTo>
                  <a:pt x="11091" y="17040"/>
                </a:lnTo>
                <a:close/>
                <a:moveTo>
                  <a:pt x="11155" y="17328"/>
                </a:moveTo>
                <a:lnTo>
                  <a:pt x="10894" y="17225"/>
                </a:lnTo>
                <a:lnTo>
                  <a:pt x="11111" y="17047"/>
                </a:lnTo>
                <a:lnTo>
                  <a:pt x="11369" y="17129"/>
                </a:lnTo>
                <a:close/>
                <a:moveTo>
                  <a:pt x="11435" y="17438"/>
                </a:moveTo>
                <a:lnTo>
                  <a:pt x="11172" y="17335"/>
                </a:lnTo>
                <a:lnTo>
                  <a:pt x="11387" y="17134"/>
                </a:lnTo>
                <a:lnTo>
                  <a:pt x="11647" y="17216"/>
                </a:lnTo>
                <a:close/>
                <a:moveTo>
                  <a:pt x="11715" y="17548"/>
                </a:moveTo>
                <a:lnTo>
                  <a:pt x="11451" y="17444"/>
                </a:lnTo>
                <a:lnTo>
                  <a:pt x="11664" y="17221"/>
                </a:lnTo>
                <a:lnTo>
                  <a:pt x="11924" y="17303"/>
                </a:lnTo>
                <a:close/>
                <a:moveTo>
                  <a:pt x="11995" y="17658"/>
                </a:moveTo>
                <a:lnTo>
                  <a:pt x="11730" y="17554"/>
                </a:lnTo>
                <a:lnTo>
                  <a:pt x="11940" y="17308"/>
                </a:lnTo>
                <a:lnTo>
                  <a:pt x="12201" y="17390"/>
                </a:lnTo>
                <a:close/>
                <a:moveTo>
                  <a:pt x="12274" y="17768"/>
                </a:moveTo>
                <a:lnTo>
                  <a:pt x="12009" y="17664"/>
                </a:lnTo>
                <a:lnTo>
                  <a:pt x="12217" y="17395"/>
                </a:lnTo>
                <a:lnTo>
                  <a:pt x="12479" y="17478"/>
                </a:lnTo>
                <a:close/>
                <a:moveTo>
                  <a:pt x="12554" y="17878"/>
                </a:moveTo>
                <a:lnTo>
                  <a:pt x="12289" y="17774"/>
                </a:lnTo>
                <a:lnTo>
                  <a:pt x="12493" y="17482"/>
                </a:lnTo>
                <a:lnTo>
                  <a:pt x="12755" y="17565"/>
                </a:lnTo>
                <a:close/>
                <a:moveTo>
                  <a:pt x="12834" y="17988"/>
                </a:moveTo>
                <a:lnTo>
                  <a:pt x="12568" y="17883"/>
                </a:lnTo>
                <a:lnTo>
                  <a:pt x="12770" y="17569"/>
                </a:lnTo>
                <a:lnTo>
                  <a:pt x="13032" y="17652"/>
                </a:lnTo>
                <a:close/>
                <a:moveTo>
                  <a:pt x="13114" y="18098"/>
                </a:moveTo>
                <a:lnTo>
                  <a:pt x="12847" y="17993"/>
                </a:lnTo>
                <a:lnTo>
                  <a:pt x="13046" y="17656"/>
                </a:lnTo>
                <a:lnTo>
                  <a:pt x="13309" y="17739"/>
                </a:lnTo>
                <a:close/>
                <a:moveTo>
                  <a:pt x="13393" y="18208"/>
                </a:moveTo>
                <a:lnTo>
                  <a:pt x="13127" y="18103"/>
                </a:lnTo>
                <a:lnTo>
                  <a:pt x="13323" y="17743"/>
                </a:lnTo>
                <a:lnTo>
                  <a:pt x="13586" y="17826"/>
                </a:lnTo>
                <a:close/>
                <a:moveTo>
                  <a:pt x="13673" y="18318"/>
                </a:moveTo>
                <a:lnTo>
                  <a:pt x="13406" y="18214"/>
                </a:lnTo>
                <a:lnTo>
                  <a:pt x="13599" y="17830"/>
                </a:lnTo>
                <a:lnTo>
                  <a:pt x="13863" y="17913"/>
                </a:lnTo>
                <a:close/>
                <a:moveTo>
                  <a:pt x="13953" y="18428"/>
                </a:moveTo>
                <a:lnTo>
                  <a:pt x="13686" y="18323"/>
                </a:lnTo>
                <a:lnTo>
                  <a:pt x="13876" y="17917"/>
                </a:lnTo>
                <a:lnTo>
                  <a:pt x="14140" y="18000"/>
                </a:lnTo>
                <a:close/>
                <a:moveTo>
                  <a:pt x="14233" y="18538"/>
                </a:moveTo>
                <a:lnTo>
                  <a:pt x="13965" y="18434"/>
                </a:lnTo>
                <a:lnTo>
                  <a:pt x="14152" y="18004"/>
                </a:lnTo>
                <a:lnTo>
                  <a:pt x="14416" y="18087"/>
                </a:lnTo>
                <a:close/>
                <a:moveTo>
                  <a:pt x="14513" y="18649"/>
                </a:moveTo>
                <a:lnTo>
                  <a:pt x="14245" y="18543"/>
                </a:lnTo>
                <a:lnTo>
                  <a:pt x="14429" y="18091"/>
                </a:lnTo>
                <a:lnTo>
                  <a:pt x="14693" y="18174"/>
                </a:lnTo>
                <a:close/>
                <a:moveTo>
                  <a:pt x="14700" y="18156"/>
                </a:moveTo>
                <a:lnTo>
                  <a:pt x="14436" y="18073"/>
                </a:lnTo>
                <a:lnTo>
                  <a:pt x="14620" y="17621"/>
                </a:lnTo>
                <a:lnTo>
                  <a:pt x="14880" y="17682"/>
                </a:lnTo>
                <a:close/>
                <a:moveTo>
                  <a:pt x="14887" y="17663"/>
                </a:moveTo>
                <a:lnTo>
                  <a:pt x="14627" y="17603"/>
                </a:lnTo>
                <a:lnTo>
                  <a:pt x="14811" y="17152"/>
                </a:lnTo>
                <a:lnTo>
                  <a:pt x="15067" y="17190"/>
                </a:lnTo>
                <a:close/>
                <a:moveTo>
                  <a:pt x="15075" y="17171"/>
                </a:moveTo>
                <a:lnTo>
                  <a:pt x="14818" y="17132"/>
                </a:lnTo>
                <a:lnTo>
                  <a:pt x="15002" y="16680"/>
                </a:lnTo>
                <a:lnTo>
                  <a:pt x="15254" y="16697"/>
                </a:lnTo>
                <a:close/>
                <a:moveTo>
                  <a:pt x="15262" y="16678"/>
                </a:moveTo>
                <a:lnTo>
                  <a:pt x="15010" y="16661"/>
                </a:lnTo>
                <a:lnTo>
                  <a:pt x="15193" y="16210"/>
                </a:lnTo>
                <a:lnTo>
                  <a:pt x="15441" y="16204"/>
                </a:lnTo>
                <a:close/>
                <a:moveTo>
                  <a:pt x="15449" y="16185"/>
                </a:moveTo>
                <a:lnTo>
                  <a:pt x="15202" y="16191"/>
                </a:lnTo>
                <a:lnTo>
                  <a:pt x="15385" y="15741"/>
                </a:lnTo>
                <a:lnTo>
                  <a:pt x="15629" y="15713"/>
                </a:lnTo>
                <a:close/>
                <a:moveTo>
                  <a:pt x="15636" y="15692"/>
                </a:moveTo>
                <a:lnTo>
                  <a:pt x="15393" y="15720"/>
                </a:lnTo>
                <a:lnTo>
                  <a:pt x="15575" y="15271"/>
                </a:lnTo>
                <a:lnTo>
                  <a:pt x="15815" y="15221"/>
                </a:lnTo>
                <a:close/>
                <a:moveTo>
                  <a:pt x="15824" y="15200"/>
                </a:moveTo>
                <a:lnTo>
                  <a:pt x="15584" y="15248"/>
                </a:lnTo>
                <a:lnTo>
                  <a:pt x="15766" y="14800"/>
                </a:lnTo>
                <a:lnTo>
                  <a:pt x="16002" y="14729"/>
                </a:lnTo>
                <a:close/>
                <a:moveTo>
                  <a:pt x="16011" y="14707"/>
                </a:moveTo>
                <a:lnTo>
                  <a:pt x="15775" y="14778"/>
                </a:lnTo>
                <a:lnTo>
                  <a:pt x="15957" y="14331"/>
                </a:lnTo>
                <a:lnTo>
                  <a:pt x="16189" y="14239"/>
                </a:lnTo>
                <a:close/>
                <a:moveTo>
                  <a:pt x="16198" y="14215"/>
                </a:moveTo>
                <a:lnTo>
                  <a:pt x="15967" y="14306"/>
                </a:lnTo>
                <a:lnTo>
                  <a:pt x="16148" y="13861"/>
                </a:lnTo>
                <a:lnTo>
                  <a:pt x="16375" y="13747"/>
                </a:lnTo>
                <a:close/>
                <a:moveTo>
                  <a:pt x="16385" y="13722"/>
                </a:moveTo>
                <a:lnTo>
                  <a:pt x="16158" y="13835"/>
                </a:lnTo>
                <a:lnTo>
                  <a:pt x="16338" y="13391"/>
                </a:lnTo>
                <a:lnTo>
                  <a:pt x="16562" y="13256"/>
                </a:lnTo>
                <a:close/>
                <a:moveTo>
                  <a:pt x="16572" y="13229"/>
                </a:moveTo>
                <a:lnTo>
                  <a:pt x="16350" y="13363"/>
                </a:lnTo>
                <a:lnTo>
                  <a:pt x="16530" y="12921"/>
                </a:lnTo>
                <a:lnTo>
                  <a:pt x="16749" y="12766"/>
                </a:lnTo>
                <a:close/>
                <a:moveTo>
                  <a:pt x="16760" y="12736"/>
                </a:moveTo>
                <a:lnTo>
                  <a:pt x="16542" y="12890"/>
                </a:lnTo>
                <a:lnTo>
                  <a:pt x="16721" y="12451"/>
                </a:lnTo>
                <a:lnTo>
                  <a:pt x="16935" y="12275"/>
                </a:lnTo>
                <a:close/>
                <a:moveTo>
                  <a:pt x="16947" y="12243"/>
                </a:moveTo>
                <a:lnTo>
                  <a:pt x="16734" y="12418"/>
                </a:lnTo>
                <a:lnTo>
                  <a:pt x="16912" y="11981"/>
                </a:lnTo>
                <a:lnTo>
                  <a:pt x="17121" y="11786"/>
                </a:lnTo>
                <a:close/>
                <a:moveTo>
                  <a:pt x="17134" y="11751"/>
                </a:moveTo>
                <a:lnTo>
                  <a:pt x="16927" y="11944"/>
                </a:lnTo>
                <a:lnTo>
                  <a:pt x="17103" y="11511"/>
                </a:lnTo>
                <a:lnTo>
                  <a:pt x="17307" y="11296"/>
                </a:lnTo>
                <a:close/>
                <a:moveTo>
                  <a:pt x="17322" y="11258"/>
                </a:moveTo>
                <a:lnTo>
                  <a:pt x="17119" y="11470"/>
                </a:lnTo>
                <a:lnTo>
                  <a:pt x="17294" y="11040"/>
                </a:lnTo>
                <a:lnTo>
                  <a:pt x="17492" y="10808"/>
                </a:lnTo>
                <a:close/>
                <a:moveTo>
                  <a:pt x="17509" y="10765"/>
                </a:moveTo>
                <a:lnTo>
                  <a:pt x="17313" y="10995"/>
                </a:lnTo>
                <a:lnTo>
                  <a:pt x="17485" y="10571"/>
                </a:lnTo>
                <a:lnTo>
                  <a:pt x="17678" y="10321"/>
                </a:lnTo>
                <a:close/>
                <a:moveTo>
                  <a:pt x="17696" y="10272"/>
                </a:moveTo>
                <a:lnTo>
                  <a:pt x="17506" y="10518"/>
                </a:lnTo>
                <a:lnTo>
                  <a:pt x="17676" y="10101"/>
                </a:lnTo>
                <a:lnTo>
                  <a:pt x="17862" y="9835"/>
                </a:lnTo>
                <a:close/>
                <a:moveTo>
                  <a:pt x="17884" y="9779"/>
                </a:moveTo>
                <a:lnTo>
                  <a:pt x="17701" y="10040"/>
                </a:lnTo>
                <a:lnTo>
                  <a:pt x="17867" y="9630"/>
                </a:lnTo>
                <a:lnTo>
                  <a:pt x="18046" y="9352"/>
                </a:lnTo>
                <a:close/>
                <a:moveTo>
                  <a:pt x="18071" y="9286"/>
                </a:moveTo>
                <a:lnTo>
                  <a:pt x="17896" y="9558"/>
                </a:lnTo>
                <a:lnTo>
                  <a:pt x="18058" y="9160"/>
                </a:lnTo>
                <a:lnTo>
                  <a:pt x="18229" y="8871"/>
                </a:lnTo>
                <a:close/>
                <a:moveTo>
                  <a:pt x="18258" y="8793"/>
                </a:moveTo>
                <a:lnTo>
                  <a:pt x="18094" y="9072"/>
                </a:lnTo>
                <a:lnTo>
                  <a:pt x="18249" y="8691"/>
                </a:lnTo>
                <a:lnTo>
                  <a:pt x="18409" y="8396"/>
                </a:lnTo>
                <a:close/>
                <a:moveTo>
                  <a:pt x="18445" y="8301"/>
                </a:moveTo>
                <a:lnTo>
                  <a:pt x="18295" y="8576"/>
                </a:lnTo>
                <a:lnTo>
                  <a:pt x="18440" y="8220"/>
                </a:lnTo>
                <a:lnTo>
                  <a:pt x="18586" y="7929"/>
                </a:lnTo>
                <a:close/>
                <a:moveTo>
                  <a:pt x="18633" y="7808"/>
                </a:moveTo>
                <a:lnTo>
                  <a:pt x="18503" y="8065"/>
                </a:lnTo>
                <a:lnTo>
                  <a:pt x="18631" y="7750"/>
                </a:lnTo>
                <a:lnTo>
                  <a:pt x="18757" y="7482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FA3CEC46-5FB0-42C7-96EA-D79B405901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8756650" y="4768850"/>
            <a:ext cx="195263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rgbClr val="97A5C2"/>
                </a:solidFill>
                <a:latin typeface="+mj-lt"/>
                <a:sym typeface="DM Serif Display" charset="0"/>
              </a:defRPr>
            </a:lvl1pPr>
          </a:lstStyle>
          <a:p>
            <a:fld id="{8BAE40E9-A7A9-4B59-9E9B-4A93F9CC3F7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BB54924-3714-4FBC-B200-A80F322EDBE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1062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DM Serif Display" charset="0"/>
              </a:rPr>
              <a:t>Click to edit Template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688DA71-1507-4209-ACE2-CAA40ADB6E0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Montserrat Light" charset="0"/>
              </a:rPr>
              <a:t>Click to edit Template text styles</a:t>
            </a:r>
          </a:p>
          <a:p>
            <a:pPr lvl="1"/>
            <a:r>
              <a:rPr lang="en-US" altLang="en-US">
                <a:sym typeface="Montserrat Light" charset="0"/>
              </a:rPr>
              <a:t>Second level</a:t>
            </a:r>
          </a:p>
          <a:p>
            <a:pPr lvl="2"/>
            <a:r>
              <a:rPr lang="en-US" altLang="en-US">
                <a:sym typeface="Montserrat Light" charset="0"/>
              </a:rPr>
              <a:t>Third level</a:t>
            </a:r>
          </a:p>
          <a:p>
            <a:pPr lvl="3"/>
            <a:r>
              <a:rPr lang="en-US" altLang="en-US">
                <a:sym typeface="Montserrat Light" charset="0"/>
              </a:rPr>
              <a:t>Fourth level</a:t>
            </a:r>
          </a:p>
          <a:p>
            <a:pPr lvl="4"/>
            <a:r>
              <a:rPr lang="en-US" altLang="en-US">
                <a:sym typeface="Montserrat Light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 kern="1200">
          <a:solidFill>
            <a:srgbClr val="FFFFFF"/>
          </a:solidFill>
          <a:latin typeface="+mj-lt"/>
          <a:ea typeface="+mj-ea"/>
          <a:cs typeface="+mj-cs"/>
          <a:sym typeface="DM Serif Display" charset="0"/>
        </a:defRPr>
      </a:lvl1pPr>
      <a:lvl2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2pPr>
      <a:lvl3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3pPr>
      <a:lvl4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4pPr>
      <a:lvl5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5pPr>
      <a:lvl6pPr marL="4572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6pPr>
      <a:lvl7pPr marL="9144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7pPr>
      <a:lvl8pPr marL="13716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8pPr>
      <a:lvl9pPr marL="18288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9pPr>
    </p:titleStyle>
    <p:bodyStyle>
      <a:lvl1pPr marL="4572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╺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1pPr>
      <a:lvl2pPr marL="9144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-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2pPr>
      <a:lvl3pPr marL="13716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⬞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3pPr>
      <a:lvl4pPr marL="18288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●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4pPr>
      <a:lvl5pPr marL="22860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○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flip="none" rotWithShape="0">
          <a:gsLst>
            <a:gs pos="0">
              <a:srgbClr val="F0F2F9"/>
            </a:gs>
            <a:gs pos="49899">
              <a:srgbClr val="DADDEE"/>
            </a:gs>
            <a:gs pos="100000">
              <a:srgbClr val="CBD0E8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AutoShape 1" descr="Google Shape;63;p15">
            <a:extLst>
              <a:ext uri="{FF2B5EF4-FFF2-40B4-BE49-F238E27FC236}">
                <a16:creationId xmlns:a16="http://schemas.microsoft.com/office/drawing/2014/main" id="{96676894-3A67-4997-BB30-D7FE2FE1CC4A}"/>
              </a:ext>
            </a:extLst>
          </p:cNvPr>
          <p:cNvSpPr>
            <a:spLocks/>
          </p:cNvSpPr>
          <p:nvPr/>
        </p:nvSpPr>
        <p:spPr bwMode="auto">
          <a:xfrm>
            <a:off x="2933700" y="0"/>
            <a:ext cx="6215063" cy="5143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8240"/>
                </a:moveTo>
                <a:lnTo>
                  <a:pt x="21560" y="8269"/>
                </a:lnTo>
                <a:lnTo>
                  <a:pt x="21347" y="8400"/>
                </a:lnTo>
                <a:lnTo>
                  <a:pt x="21599" y="8204"/>
                </a:lnTo>
                <a:lnTo>
                  <a:pt x="21599" y="8180"/>
                </a:lnTo>
                <a:lnTo>
                  <a:pt x="21197" y="8492"/>
                </a:lnTo>
                <a:lnTo>
                  <a:pt x="20951" y="8645"/>
                </a:lnTo>
                <a:lnTo>
                  <a:pt x="21599" y="8109"/>
                </a:lnTo>
                <a:lnTo>
                  <a:pt x="21599" y="8084"/>
                </a:lnTo>
                <a:lnTo>
                  <a:pt x="20834" y="8717"/>
                </a:lnTo>
                <a:lnTo>
                  <a:pt x="20566" y="8883"/>
                </a:lnTo>
                <a:lnTo>
                  <a:pt x="21599" y="7972"/>
                </a:lnTo>
                <a:lnTo>
                  <a:pt x="21599" y="7947"/>
                </a:lnTo>
                <a:lnTo>
                  <a:pt x="20472" y="8941"/>
                </a:lnTo>
                <a:lnTo>
                  <a:pt x="20187" y="9117"/>
                </a:lnTo>
                <a:lnTo>
                  <a:pt x="21599" y="7787"/>
                </a:lnTo>
                <a:lnTo>
                  <a:pt x="21599" y="7761"/>
                </a:lnTo>
                <a:lnTo>
                  <a:pt x="20109" y="9165"/>
                </a:lnTo>
                <a:lnTo>
                  <a:pt x="19813" y="9348"/>
                </a:lnTo>
                <a:lnTo>
                  <a:pt x="21599" y="7545"/>
                </a:lnTo>
                <a:lnTo>
                  <a:pt x="21599" y="7520"/>
                </a:lnTo>
                <a:lnTo>
                  <a:pt x="19746" y="9391"/>
                </a:lnTo>
                <a:lnTo>
                  <a:pt x="19441" y="9579"/>
                </a:lnTo>
                <a:lnTo>
                  <a:pt x="21599" y="7236"/>
                </a:lnTo>
                <a:lnTo>
                  <a:pt x="21599" y="7209"/>
                </a:lnTo>
                <a:lnTo>
                  <a:pt x="19384" y="9614"/>
                </a:lnTo>
                <a:lnTo>
                  <a:pt x="19071" y="9807"/>
                </a:lnTo>
                <a:lnTo>
                  <a:pt x="21599" y="6847"/>
                </a:lnTo>
                <a:lnTo>
                  <a:pt x="21599" y="6820"/>
                </a:lnTo>
                <a:lnTo>
                  <a:pt x="19021" y="9840"/>
                </a:lnTo>
                <a:lnTo>
                  <a:pt x="18702" y="10035"/>
                </a:lnTo>
                <a:lnTo>
                  <a:pt x="21599" y="6361"/>
                </a:lnTo>
                <a:lnTo>
                  <a:pt x="21599" y="6332"/>
                </a:lnTo>
                <a:lnTo>
                  <a:pt x="18658" y="10063"/>
                </a:lnTo>
                <a:lnTo>
                  <a:pt x="18335" y="10263"/>
                </a:lnTo>
                <a:lnTo>
                  <a:pt x="21599" y="5756"/>
                </a:lnTo>
                <a:lnTo>
                  <a:pt x="21599" y="5726"/>
                </a:lnTo>
                <a:lnTo>
                  <a:pt x="18295" y="10286"/>
                </a:lnTo>
                <a:lnTo>
                  <a:pt x="17968" y="10488"/>
                </a:lnTo>
                <a:lnTo>
                  <a:pt x="21599" y="5005"/>
                </a:lnTo>
                <a:lnTo>
                  <a:pt x="21599" y="4973"/>
                </a:lnTo>
                <a:lnTo>
                  <a:pt x="17932" y="10511"/>
                </a:lnTo>
                <a:lnTo>
                  <a:pt x="17601" y="10715"/>
                </a:lnTo>
                <a:lnTo>
                  <a:pt x="21599" y="4067"/>
                </a:lnTo>
                <a:lnTo>
                  <a:pt x="21599" y="4033"/>
                </a:lnTo>
                <a:lnTo>
                  <a:pt x="17570" y="10736"/>
                </a:lnTo>
                <a:lnTo>
                  <a:pt x="17236" y="10941"/>
                </a:lnTo>
                <a:lnTo>
                  <a:pt x="21599" y="2889"/>
                </a:lnTo>
                <a:lnTo>
                  <a:pt x="21599" y="2852"/>
                </a:lnTo>
                <a:lnTo>
                  <a:pt x="17207" y="10960"/>
                </a:lnTo>
                <a:lnTo>
                  <a:pt x="16871" y="11168"/>
                </a:lnTo>
                <a:lnTo>
                  <a:pt x="21599" y="1395"/>
                </a:lnTo>
                <a:lnTo>
                  <a:pt x="21599" y="1355"/>
                </a:lnTo>
                <a:lnTo>
                  <a:pt x="16844" y="11184"/>
                </a:lnTo>
                <a:lnTo>
                  <a:pt x="16506" y="11393"/>
                </a:lnTo>
                <a:lnTo>
                  <a:pt x="21373" y="0"/>
                </a:lnTo>
                <a:lnTo>
                  <a:pt x="21355" y="0"/>
                </a:lnTo>
                <a:lnTo>
                  <a:pt x="16481" y="11409"/>
                </a:lnTo>
                <a:lnTo>
                  <a:pt x="16142" y="11618"/>
                </a:lnTo>
                <a:lnTo>
                  <a:pt x="20463" y="0"/>
                </a:lnTo>
                <a:lnTo>
                  <a:pt x="20445" y="0"/>
                </a:lnTo>
                <a:lnTo>
                  <a:pt x="16118" y="11633"/>
                </a:lnTo>
                <a:lnTo>
                  <a:pt x="15778" y="11844"/>
                </a:lnTo>
                <a:lnTo>
                  <a:pt x="19542" y="0"/>
                </a:lnTo>
                <a:lnTo>
                  <a:pt x="19525" y="0"/>
                </a:lnTo>
                <a:lnTo>
                  <a:pt x="15756" y="11857"/>
                </a:lnTo>
                <a:lnTo>
                  <a:pt x="15414" y="12069"/>
                </a:lnTo>
                <a:lnTo>
                  <a:pt x="18613" y="0"/>
                </a:lnTo>
                <a:lnTo>
                  <a:pt x="18596" y="0"/>
                </a:lnTo>
                <a:lnTo>
                  <a:pt x="15392" y="12082"/>
                </a:lnTo>
                <a:lnTo>
                  <a:pt x="15049" y="12294"/>
                </a:lnTo>
                <a:lnTo>
                  <a:pt x="17674" y="0"/>
                </a:lnTo>
                <a:lnTo>
                  <a:pt x="17658" y="0"/>
                </a:lnTo>
                <a:lnTo>
                  <a:pt x="15030" y="12306"/>
                </a:lnTo>
                <a:lnTo>
                  <a:pt x="14686" y="12520"/>
                </a:lnTo>
                <a:lnTo>
                  <a:pt x="16727" y="0"/>
                </a:lnTo>
                <a:lnTo>
                  <a:pt x="16711" y="0"/>
                </a:lnTo>
                <a:lnTo>
                  <a:pt x="14667" y="12531"/>
                </a:lnTo>
                <a:lnTo>
                  <a:pt x="14322" y="12744"/>
                </a:lnTo>
                <a:lnTo>
                  <a:pt x="15772" y="0"/>
                </a:lnTo>
                <a:lnTo>
                  <a:pt x="15756" y="0"/>
                </a:lnTo>
                <a:lnTo>
                  <a:pt x="14304" y="12755"/>
                </a:lnTo>
                <a:lnTo>
                  <a:pt x="13959" y="12969"/>
                </a:lnTo>
                <a:lnTo>
                  <a:pt x="14808" y="0"/>
                </a:lnTo>
                <a:lnTo>
                  <a:pt x="14791" y="0"/>
                </a:lnTo>
                <a:lnTo>
                  <a:pt x="13941" y="12980"/>
                </a:lnTo>
                <a:lnTo>
                  <a:pt x="13595" y="13194"/>
                </a:lnTo>
                <a:lnTo>
                  <a:pt x="13837" y="0"/>
                </a:lnTo>
                <a:lnTo>
                  <a:pt x="13820" y="0"/>
                </a:lnTo>
                <a:lnTo>
                  <a:pt x="13578" y="13204"/>
                </a:lnTo>
                <a:lnTo>
                  <a:pt x="13231" y="13418"/>
                </a:lnTo>
                <a:lnTo>
                  <a:pt x="12857" y="0"/>
                </a:lnTo>
                <a:lnTo>
                  <a:pt x="12841" y="0"/>
                </a:lnTo>
                <a:lnTo>
                  <a:pt x="13215" y="13428"/>
                </a:lnTo>
                <a:lnTo>
                  <a:pt x="0" y="21600"/>
                </a:lnTo>
                <a:lnTo>
                  <a:pt x="36" y="21600"/>
                </a:lnTo>
                <a:lnTo>
                  <a:pt x="13216" y="13450"/>
                </a:lnTo>
                <a:lnTo>
                  <a:pt x="13224" y="13739"/>
                </a:lnTo>
                <a:lnTo>
                  <a:pt x="1189" y="21600"/>
                </a:lnTo>
                <a:lnTo>
                  <a:pt x="1224" y="21600"/>
                </a:lnTo>
                <a:lnTo>
                  <a:pt x="13225" y="13760"/>
                </a:lnTo>
                <a:lnTo>
                  <a:pt x="13232" y="14048"/>
                </a:lnTo>
                <a:lnTo>
                  <a:pt x="2307" y="21600"/>
                </a:lnTo>
                <a:lnTo>
                  <a:pt x="2340" y="21600"/>
                </a:lnTo>
                <a:lnTo>
                  <a:pt x="13232" y="14072"/>
                </a:lnTo>
                <a:lnTo>
                  <a:pt x="13240" y="14360"/>
                </a:lnTo>
                <a:lnTo>
                  <a:pt x="3354" y="21600"/>
                </a:lnTo>
                <a:lnTo>
                  <a:pt x="3386" y="21600"/>
                </a:lnTo>
                <a:lnTo>
                  <a:pt x="13242" y="14383"/>
                </a:lnTo>
                <a:lnTo>
                  <a:pt x="13250" y="14670"/>
                </a:lnTo>
                <a:lnTo>
                  <a:pt x="4336" y="21600"/>
                </a:lnTo>
                <a:lnTo>
                  <a:pt x="4366" y="21600"/>
                </a:lnTo>
                <a:lnTo>
                  <a:pt x="13250" y="14694"/>
                </a:lnTo>
                <a:lnTo>
                  <a:pt x="13258" y="14981"/>
                </a:lnTo>
                <a:lnTo>
                  <a:pt x="5254" y="21600"/>
                </a:lnTo>
                <a:lnTo>
                  <a:pt x="5283" y="21600"/>
                </a:lnTo>
                <a:lnTo>
                  <a:pt x="13259" y="15005"/>
                </a:lnTo>
                <a:lnTo>
                  <a:pt x="13267" y="15292"/>
                </a:lnTo>
                <a:lnTo>
                  <a:pt x="6111" y="21600"/>
                </a:lnTo>
                <a:lnTo>
                  <a:pt x="6139" y="21600"/>
                </a:lnTo>
                <a:lnTo>
                  <a:pt x="13268" y="15316"/>
                </a:lnTo>
                <a:lnTo>
                  <a:pt x="13276" y="15602"/>
                </a:lnTo>
                <a:lnTo>
                  <a:pt x="6909" y="21600"/>
                </a:lnTo>
                <a:lnTo>
                  <a:pt x="6936" y="21600"/>
                </a:lnTo>
                <a:lnTo>
                  <a:pt x="13276" y="15627"/>
                </a:lnTo>
                <a:lnTo>
                  <a:pt x="13284" y="15913"/>
                </a:lnTo>
                <a:lnTo>
                  <a:pt x="7651" y="21600"/>
                </a:lnTo>
                <a:lnTo>
                  <a:pt x="7677" y="21600"/>
                </a:lnTo>
                <a:lnTo>
                  <a:pt x="13285" y="15938"/>
                </a:lnTo>
                <a:lnTo>
                  <a:pt x="13293" y="16224"/>
                </a:lnTo>
                <a:lnTo>
                  <a:pt x="8339" y="21600"/>
                </a:lnTo>
                <a:lnTo>
                  <a:pt x="8364" y="21600"/>
                </a:lnTo>
                <a:lnTo>
                  <a:pt x="13294" y="16250"/>
                </a:lnTo>
                <a:lnTo>
                  <a:pt x="13302" y="16534"/>
                </a:lnTo>
                <a:lnTo>
                  <a:pt x="8975" y="21600"/>
                </a:lnTo>
                <a:lnTo>
                  <a:pt x="8999" y="21600"/>
                </a:lnTo>
                <a:lnTo>
                  <a:pt x="13303" y="16561"/>
                </a:lnTo>
                <a:lnTo>
                  <a:pt x="13311" y="16845"/>
                </a:lnTo>
                <a:lnTo>
                  <a:pt x="9561" y="21600"/>
                </a:lnTo>
                <a:lnTo>
                  <a:pt x="9584" y="21600"/>
                </a:lnTo>
                <a:lnTo>
                  <a:pt x="13311" y="16873"/>
                </a:lnTo>
                <a:lnTo>
                  <a:pt x="13319" y="17156"/>
                </a:lnTo>
                <a:lnTo>
                  <a:pt x="10099" y="21600"/>
                </a:lnTo>
                <a:lnTo>
                  <a:pt x="10121" y="21600"/>
                </a:lnTo>
                <a:lnTo>
                  <a:pt x="13320" y="17185"/>
                </a:lnTo>
                <a:lnTo>
                  <a:pt x="13328" y="17466"/>
                </a:lnTo>
                <a:lnTo>
                  <a:pt x="10591" y="21600"/>
                </a:lnTo>
                <a:lnTo>
                  <a:pt x="10612" y="21600"/>
                </a:lnTo>
                <a:lnTo>
                  <a:pt x="13329" y="17497"/>
                </a:lnTo>
                <a:lnTo>
                  <a:pt x="13336" y="17777"/>
                </a:lnTo>
                <a:lnTo>
                  <a:pt x="11038" y="21600"/>
                </a:lnTo>
                <a:lnTo>
                  <a:pt x="11058" y="21600"/>
                </a:lnTo>
                <a:lnTo>
                  <a:pt x="13337" y="17809"/>
                </a:lnTo>
                <a:lnTo>
                  <a:pt x="13345" y="18088"/>
                </a:lnTo>
                <a:lnTo>
                  <a:pt x="11441" y="21600"/>
                </a:lnTo>
                <a:lnTo>
                  <a:pt x="11461" y="21600"/>
                </a:lnTo>
                <a:lnTo>
                  <a:pt x="13345" y="18122"/>
                </a:lnTo>
                <a:lnTo>
                  <a:pt x="13353" y="18398"/>
                </a:lnTo>
                <a:lnTo>
                  <a:pt x="11805" y="21600"/>
                </a:lnTo>
                <a:lnTo>
                  <a:pt x="11824" y="21600"/>
                </a:lnTo>
                <a:lnTo>
                  <a:pt x="13355" y="18436"/>
                </a:lnTo>
                <a:lnTo>
                  <a:pt x="13363" y="18709"/>
                </a:lnTo>
                <a:lnTo>
                  <a:pt x="12127" y="21600"/>
                </a:lnTo>
                <a:lnTo>
                  <a:pt x="12147" y="21600"/>
                </a:lnTo>
                <a:lnTo>
                  <a:pt x="13364" y="18750"/>
                </a:lnTo>
                <a:lnTo>
                  <a:pt x="13372" y="19020"/>
                </a:lnTo>
                <a:lnTo>
                  <a:pt x="12412" y="21600"/>
                </a:lnTo>
                <a:lnTo>
                  <a:pt x="12430" y="21600"/>
                </a:lnTo>
                <a:lnTo>
                  <a:pt x="13373" y="19065"/>
                </a:lnTo>
                <a:lnTo>
                  <a:pt x="13381" y="19330"/>
                </a:lnTo>
                <a:lnTo>
                  <a:pt x="12658" y="21600"/>
                </a:lnTo>
                <a:lnTo>
                  <a:pt x="12676" y="21600"/>
                </a:lnTo>
                <a:lnTo>
                  <a:pt x="13382" y="19382"/>
                </a:lnTo>
                <a:lnTo>
                  <a:pt x="13389" y="19642"/>
                </a:lnTo>
                <a:lnTo>
                  <a:pt x="12869" y="21600"/>
                </a:lnTo>
                <a:lnTo>
                  <a:pt x="12886" y="21600"/>
                </a:lnTo>
                <a:lnTo>
                  <a:pt x="13389" y="19700"/>
                </a:lnTo>
                <a:lnTo>
                  <a:pt x="13396" y="19951"/>
                </a:lnTo>
                <a:lnTo>
                  <a:pt x="13045" y="21600"/>
                </a:lnTo>
                <a:lnTo>
                  <a:pt x="13062" y="21600"/>
                </a:lnTo>
                <a:lnTo>
                  <a:pt x="13398" y="20023"/>
                </a:lnTo>
                <a:lnTo>
                  <a:pt x="13405" y="20263"/>
                </a:lnTo>
                <a:lnTo>
                  <a:pt x="13188" y="21600"/>
                </a:lnTo>
                <a:lnTo>
                  <a:pt x="13204" y="21600"/>
                </a:lnTo>
                <a:lnTo>
                  <a:pt x="13408" y="20351"/>
                </a:lnTo>
                <a:lnTo>
                  <a:pt x="13414" y="20573"/>
                </a:lnTo>
                <a:lnTo>
                  <a:pt x="13297" y="21600"/>
                </a:lnTo>
                <a:lnTo>
                  <a:pt x="13314" y="21600"/>
                </a:lnTo>
                <a:lnTo>
                  <a:pt x="13417" y="20691"/>
                </a:lnTo>
                <a:lnTo>
                  <a:pt x="13423" y="20884"/>
                </a:lnTo>
                <a:lnTo>
                  <a:pt x="13376" y="21600"/>
                </a:lnTo>
                <a:lnTo>
                  <a:pt x="13392" y="21600"/>
                </a:lnTo>
                <a:lnTo>
                  <a:pt x="13427" y="21062"/>
                </a:lnTo>
                <a:lnTo>
                  <a:pt x="13431" y="21195"/>
                </a:lnTo>
                <a:lnTo>
                  <a:pt x="13424" y="21600"/>
                </a:lnTo>
                <a:lnTo>
                  <a:pt x="13440" y="21600"/>
                </a:lnTo>
                <a:lnTo>
                  <a:pt x="13440" y="21553"/>
                </a:lnTo>
                <a:lnTo>
                  <a:pt x="13442" y="21600"/>
                </a:lnTo>
                <a:lnTo>
                  <a:pt x="13458" y="21600"/>
                </a:lnTo>
                <a:lnTo>
                  <a:pt x="13447" y="21194"/>
                </a:lnTo>
                <a:lnTo>
                  <a:pt x="13458" y="20581"/>
                </a:lnTo>
                <a:lnTo>
                  <a:pt x="13498" y="19974"/>
                </a:lnTo>
                <a:lnTo>
                  <a:pt x="13566" y="19374"/>
                </a:lnTo>
                <a:lnTo>
                  <a:pt x="13663" y="18780"/>
                </a:lnTo>
                <a:lnTo>
                  <a:pt x="13789" y="18193"/>
                </a:lnTo>
                <a:lnTo>
                  <a:pt x="13942" y="17613"/>
                </a:lnTo>
                <a:lnTo>
                  <a:pt x="14124" y="17039"/>
                </a:lnTo>
                <a:lnTo>
                  <a:pt x="14335" y="16472"/>
                </a:lnTo>
                <a:lnTo>
                  <a:pt x="14575" y="15912"/>
                </a:lnTo>
                <a:lnTo>
                  <a:pt x="14845" y="15356"/>
                </a:lnTo>
                <a:lnTo>
                  <a:pt x="15141" y="14809"/>
                </a:lnTo>
                <a:lnTo>
                  <a:pt x="15467" y="14268"/>
                </a:lnTo>
                <a:lnTo>
                  <a:pt x="15821" y="13733"/>
                </a:lnTo>
                <a:lnTo>
                  <a:pt x="16202" y="13206"/>
                </a:lnTo>
                <a:lnTo>
                  <a:pt x="16613" y="12685"/>
                </a:lnTo>
                <a:lnTo>
                  <a:pt x="17053" y="12170"/>
                </a:lnTo>
                <a:lnTo>
                  <a:pt x="17521" y="11662"/>
                </a:lnTo>
                <a:lnTo>
                  <a:pt x="18017" y="11161"/>
                </a:lnTo>
                <a:lnTo>
                  <a:pt x="18542" y="10666"/>
                </a:lnTo>
                <a:lnTo>
                  <a:pt x="19096" y="10178"/>
                </a:lnTo>
                <a:lnTo>
                  <a:pt x="19679" y="9697"/>
                </a:lnTo>
                <a:lnTo>
                  <a:pt x="20290" y="9222"/>
                </a:lnTo>
                <a:lnTo>
                  <a:pt x="20930" y="8754"/>
                </a:lnTo>
                <a:lnTo>
                  <a:pt x="21597" y="8292"/>
                </a:lnTo>
                <a:lnTo>
                  <a:pt x="21600" y="8290"/>
                </a:lnTo>
                <a:close/>
                <a:moveTo>
                  <a:pt x="20480" y="8959"/>
                </a:moveTo>
                <a:lnTo>
                  <a:pt x="20727" y="8807"/>
                </a:lnTo>
                <a:lnTo>
                  <a:pt x="20543" y="8958"/>
                </a:lnTo>
                <a:lnTo>
                  <a:pt x="20303" y="9115"/>
                </a:lnTo>
                <a:close/>
                <a:moveTo>
                  <a:pt x="20118" y="9183"/>
                </a:moveTo>
                <a:lnTo>
                  <a:pt x="20386" y="9017"/>
                </a:lnTo>
                <a:lnTo>
                  <a:pt x="20195" y="9186"/>
                </a:lnTo>
                <a:lnTo>
                  <a:pt x="19934" y="9356"/>
                </a:lnTo>
                <a:close/>
                <a:moveTo>
                  <a:pt x="13489" y="18988"/>
                </a:moveTo>
                <a:lnTo>
                  <a:pt x="13493" y="18740"/>
                </a:lnTo>
                <a:lnTo>
                  <a:pt x="13579" y="18511"/>
                </a:lnTo>
                <a:lnTo>
                  <a:pt x="13562" y="18755"/>
                </a:lnTo>
                <a:close/>
                <a:moveTo>
                  <a:pt x="13558" y="18826"/>
                </a:moveTo>
                <a:lnTo>
                  <a:pt x="13543" y="19059"/>
                </a:lnTo>
                <a:lnTo>
                  <a:pt x="13483" y="19283"/>
                </a:lnTo>
                <a:lnTo>
                  <a:pt x="13488" y="19047"/>
                </a:lnTo>
                <a:close/>
                <a:moveTo>
                  <a:pt x="13494" y="18689"/>
                </a:moveTo>
                <a:lnTo>
                  <a:pt x="13499" y="18433"/>
                </a:lnTo>
                <a:lnTo>
                  <a:pt x="13598" y="18199"/>
                </a:lnTo>
                <a:lnTo>
                  <a:pt x="13582" y="18451"/>
                </a:lnTo>
                <a:close/>
                <a:moveTo>
                  <a:pt x="18915" y="10122"/>
                </a:moveTo>
                <a:lnTo>
                  <a:pt x="18639" y="10313"/>
                </a:lnTo>
                <a:lnTo>
                  <a:pt x="18811" y="10113"/>
                </a:lnTo>
                <a:lnTo>
                  <a:pt x="19097" y="9926"/>
                </a:lnTo>
                <a:close/>
                <a:moveTo>
                  <a:pt x="19159" y="9884"/>
                </a:moveTo>
                <a:lnTo>
                  <a:pt x="19434" y="9704"/>
                </a:lnTo>
                <a:lnTo>
                  <a:pt x="19249" y="9891"/>
                </a:lnTo>
                <a:lnTo>
                  <a:pt x="18984" y="10075"/>
                </a:lnTo>
                <a:close/>
                <a:moveTo>
                  <a:pt x="13622" y="18101"/>
                </a:moveTo>
                <a:lnTo>
                  <a:pt x="13639" y="17849"/>
                </a:lnTo>
                <a:lnTo>
                  <a:pt x="13751" y="17618"/>
                </a:lnTo>
                <a:lnTo>
                  <a:pt x="13722" y="17866"/>
                </a:lnTo>
                <a:close/>
                <a:moveTo>
                  <a:pt x="13716" y="17926"/>
                </a:moveTo>
                <a:lnTo>
                  <a:pt x="13688" y="18167"/>
                </a:lnTo>
                <a:lnTo>
                  <a:pt x="13603" y="18397"/>
                </a:lnTo>
                <a:lnTo>
                  <a:pt x="13619" y="18153"/>
                </a:lnTo>
                <a:close/>
                <a:moveTo>
                  <a:pt x="18041" y="10846"/>
                </a:moveTo>
                <a:lnTo>
                  <a:pt x="17768" y="11046"/>
                </a:lnTo>
                <a:lnTo>
                  <a:pt x="17923" y="10832"/>
                </a:lnTo>
                <a:lnTo>
                  <a:pt x="18207" y="10636"/>
                </a:lnTo>
                <a:close/>
                <a:moveTo>
                  <a:pt x="18256" y="10601"/>
                </a:moveTo>
                <a:lnTo>
                  <a:pt x="18532" y="10410"/>
                </a:lnTo>
                <a:lnTo>
                  <a:pt x="18360" y="10612"/>
                </a:lnTo>
                <a:lnTo>
                  <a:pt x="18094" y="10806"/>
                </a:lnTo>
                <a:close/>
                <a:moveTo>
                  <a:pt x="13846" y="16930"/>
                </a:moveTo>
                <a:lnTo>
                  <a:pt x="13875" y="16672"/>
                </a:lnTo>
                <a:lnTo>
                  <a:pt x="14029" y="16438"/>
                </a:lnTo>
                <a:lnTo>
                  <a:pt x="13988" y="16693"/>
                </a:lnTo>
                <a:close/>
                <a:moveTo>
                  <a:pt x="13980" y="16740"/>
                </a:moveTo>
                <a:lnTo>
                  <a:pt x="13939" y="16991"/>
                </a:lnTo>
                <a:lnTo>
                  <a:pt x="13812" y="17226"/>
                </a:lnTo>
                <a:lnTo>
                  <a:pt x="13841" y="16972"/>
                </a:lnTo>
                <a:close/>
                <a:moveTo>
                  <a:pt x="16918" y="11819"/>
                </a:moveTo>
                <a:lnTo>
                  <a:pt x="16647" y="12030"/>
                </a:lnTo>
                <a:lnTo>
                  <a:pt x="16773" y="11797"/>
                </a:lnTo>
                <a:lnTo>
                  <a:pt x="17056" y="11590"/>
                </a:lnTo>
                <a:close/>
                <a:moveTo>
                  <a:pt x="17093" y="11563"/>
                </a:moveTo>
                <a:lnTo>
                  <a:pt x="17371" y="11359"/>
                </a:lnTo>
                <a:lnTo>
                  <a:pt x="17224" y="11581"/>
                </a:lnTo>
                <a:lnTo>
                  <a:pt x="16957" y="11789"/>
                </a:lnTo>
                <a:close/>
                <a:moveTo>
                  <a:pt x="14155" y="15774"/>
                </a:moveTo>
                <a:lnTo>
                  <a:pt x="14197" y="15514"/>
                </a:lnTo>
                <a:lnTo>
                  <a:pt x="14394" y="15284"/>
                </a:lnTo>
                <a:lnTo>
                  <a:pt x="14339" y="15540"/>
                </a:lnTo>
                <a:close/>
                <a:moveTo>
                  <a:pt x="14331" y="15580"/>
                </a:moveTo>
                <a:lnTo>
                  <a:pt x="14276" y="15834"/>
                </a:lnTo>
                <a:lnTo>
                  <a:pt x="14107" y="16069"/>
                </a:lnTo>
                <a:lnTo>
                  <a:pt x="14149" y="15811"/>
                </a:lnTo>
                <a:close/>
                <a:moveTo>
                  <a:pt x="15881" y="12812"/>
                </a:moveTo>
                <a:lnTo>
                  <a:pt x="15617" y="13032"/>
                </a:lnTo>
                <a:lnTo>
                  <a:pt x="15709" y="12784"/>
                </a:lnTo>
                <a:lnTo>
                  <a:pt x="15987" y="12568"/>
                </a:lnTo>
                <a:close/>
                <a:moveTo>
                  <a:pt x="16014" y="12545"/>
                </a:moveTo>
                <a:lnTo>
                  <a:pt x="16289" y="12332"/>
                </a:lnTo>
                <a:lnTo>
                  <a:pt x="16173" y="12572"/>
                </a:lnTo>
                <a:lnTo>
                  <a:pt x="15910" y="12789"/>
                </a:lnTo>
                <a:close/>
                <a:moveTo>
                  <a:pt x="14549" y="14636"/>
                </a:moveTo>
                <a:lnTo>
                  <a:pt x="14605" y="14376"/>
                </a:lnTo>
                <a:lnTo>
                  <a:pt x="14845" y="14150"/>
                </a:lnTo>
                <a:lnTo>
                  <a:pt x="14777" y="14407"/>
                </a:lnTo>
                <a:close/>
                <a:moveTo>
                  <a:pt x="14766" y="14443"/>
                </a:moveTo>
                <a:lnTo>
                  <a:pt x="14699" y="14698"/>
                </a:lnTo>
                <a:lnTo>
                  <a:pt x="14487" y="14928"/>
                </a:lnTo>
                <a:lnTo>
                  <a:pt x="14542" y="14669"/>
                </a:lnTo>
                <a:close/>
                <a:moveTo>
                  <a:pt x="14867" y="14128"/>
                </a:moveTo>
                <a:lnTo>
                  <a:pt x="15104" y="13905"/>
                </a:lnTo>
                <a:lnTo>
                  <a:pt x="15024" y="14156"/>
                </a:lnTo>
                <a:lnTo>
                  <a:pt x="14800" y="14383"/>
                </a:lnTo>
                <a:close/>
                <a:moveTo>
                  <a:pt x="14876" y="14095"/>
                </a:moveTo>
                <a:lnTo>
                  <a:pt x="14944" y="13838"/>
                </a:lnTo>
                <a:lnTo>
                  <a:pt x="15196" y="13616"/>
                </a:lnTo>
                <a:lnTo>
                  <a:pt x="15116" y="13869"/>
                </a:lnTo>
                <a:close/>
                <a:moveTo>
                  <a:pt x="14953" y="13806"/>
                </a:moveTo>
                <a:lnTo>
                  <a:pt x="15021" y="13548"/>
                </a:lnTo>
                <a:lnTo>
                  <a:pt x="15288" y="13328"/>
                </a:lnTo>
                <a:lnTo>
                  <a:pt x="15207" y="13582"/>
                </a:lnTo>
                <a:close/>
                <a:moveTo>
                  <a:pt x="15221" y="13594"/>
                </a:moveTo>
                <a:lnTo>
                  <a:pt x="15471" y="13374"/>
                </a:lnTo>
                <a:lnTo>
                  <a:pt x="15379" y="13621"/>
                </a:lnTo>
                <a:lnTo>
                  <a:pt x="15141" y="13845"/>
                </a:lnTo>
                <a:close/>
                <a:moveTo>
                  <a:pt x="15232" y="13560"/>
                </a:moveTo>
                <a:lnTo>
                  <a:pt x="15312" y="13307"/>
                </a:lnTo>
                <a:lnTo>
                  <a:pt x="15577" y="13088"/>
                </a:lnTo>
                <a:lnTo>
                  <a:pt x="15484" y="13337"/>
                </a:lnTo>
                <a:close/>
                <a:moveTo>
                  <a:pt x="15603" y="13066"/>
                </a:moveTo>
                <a:lnTo>
                  <a:pt x="15865" y="12850"/>
                </a:lnTo>
                <a:lnTo>
                  <a:pt x="15761" y="13093"/>
                </a:lnTo>
                <a:lnTo>
                  <a:pt x="15511" y="13313"/>
                </a:lnTo>
                <a:close/>
                <a:moveTo>
                  <a:pt x="15590" y="13053"/>
                </a:moveTo>
                <a:lnTo>
                  <a:pt x="15323" y="13274"/>
                </a:lnTo>
                <a:lnTo>
                  <a:pt x="15403" y="13020"/>
                </a:lnTo>
                <a:lnTo>
                  <a:pt x="15683" y="12803"/>
                </a:lnTo>
                <a:close/>
                <a:moveTo>
                  <a:pt x="15298" y="13293"/>
                </a:moveTo>
                <a:lnTo>
                  <a:pt x="15029" y="13516"/>
                </a:lnTo>
                <a:lnTo>
                  <a:pt x="15098" y="13256"/>
                </a:lnTo>
                <a:lnTo>
                  <a:pt x="15380" y="13036"/>
                </a:lnTo>
                <a:close/>
                <a:moveTo>
                  <a:pt x="15007" y="13533"/>
                </a:moveTo>
                <a:lnTo>
                  <a:pt x="14736" y="13757"/>
                </a:lnTo>
                <a:lnTo>
                  <a:pt x="14793" y="13493"/>
                </a:lnTo>
                <a:lnTo>
                  <a:pt x="15076" y="13273"/>
                </a:lnTo>
                <a:close/>
                <a:moveTo>
                  <a:pt x="14999" y="13564"/>
                </a:moveTo>
                <a:lnTo>
                  <a:pt x="14930" y="13824"/>
                </a:lnTo>
                <a:lnTo>
                  <a:pt x="14674" y="14050"/>
                </a:lnTo>
                <a:lnTo>
                  <a:pt x="14730" y="13787"/>
                </a:lnTo>
                <a:close/>
                <a:moveTo>
                  <a:pt x="14922" y="13856"/>
                </a:moveTo>
                <a:lnTo>
                  <a:pt x="14853" y="14115"/>
                </a:lnTo>
                <a:lnTo>
                  <a:pt x="14612" y="14344"/>
                </a:lnTo>
                <a:lnTo>
                  <a:pt x="14668" y="14082"/>
                </a:lnTo>
                <a:close/>
                <a:moveTo>
                  <a:pt x="14590" y="14362"/>
                </a:moveTo>
                <a:lnTo>
                  <a:pt x="14347" y="14591"/>
                </a:lnTo>
                <a:lnTo>
                  <a:pt x="14391" y="14324"/>
                </a:lnTo>
                <a:lnTo>
                  <a:pt x="14646" y="14100"/>
                </a:lnTo>
                <a:close/>
                <a:moveTo>
                  <a:pt x="14584" y="14394"/>
                </a:moveTo>
                <a:lnTo>
                  <a:pt x="14528" y="14656"/>
                </a:lnTo>
                <a:lnTo>
                  <a:pt x="14299" y="14889"/>
                </a:lnTo>
                <a:lnTo>
                  <a:pt x="14342" y="14623"/>
                </a:lnTo>
                <a:close/>
                <a:moveTo>
                  <a:pt x="14521" y="14690"/>
                </a:moveTo>
                <a:lnTo>
                  <a:pt x="14465" y="14950"/>
                </a:lnTo>
                <a:lnTo>
                  <a:pt x="14251" y="15182"/>
                </a:lnTo>
                <a:lnTo>
                  <a:pt x="14294" y="14917"/>
                </a:lnTo>
                <a:close/>
                <a:moveTo>
                  <a:pt x="14457" y="14985"/>
                </a:moveTo>
                <a:lnTo>
                  <a:pt x="14402" y="15244"/>
                </a:lnTo>
                <a:lnTo>
                  <a:pt x="14203" y="15478"/>
                </a:lnTo>
                <a:lnTo>
                  <a:pt x="14246" y="15215"/>
                </a:lnTo>
                <a:close/>
                <a:moveTo>
                  <a:pt x="14417" y="15255"/>
                </a:moveTo>
                <a:lnTo>
                  <a:pt x="14611" y="15027"/>
                </a:lnTo>
                <a:lnTo>
                  <a:pt x="14545" y="15278"/>
                </a:lnTo>
                <a:lnTo>
                  <a:pt x="14363" y="15509"/>
                </a:lnTo>
                <a:close/>
                <a:moveTo>
                  <a:pt x="14425" y="15218"/>
                </a:moveTo>
                <a:lnTo>
                  <a:pt x="14480" y="14961"/>
                </a:lnTo>
                <a:lnTo>
                  <a:pt x="14689" y="14734"/>
                </a:lnTo>
                <a:lnTo>
                  <a:pt x="14623" y="14987"/>
                </a:lnTo>
                <a:close/>
                <a:moveTo>
                  <a:pt x="14714" y="14707"/>
                </a:moveTo>
                <a:lnTo>
                  <a:pt x="14920" y="14483"/>
                </a:lnTo>
                <a:lnTo>
                  <a:pt x="14842" y="14729"/>
                </a:lnTo>
                <a:lnTo>
                  <a:pt x="14646" y="14960"/>
                </a:lnTo>
                <a:close/>
                <a:moveTo>
                  <a:pt x="14724" y="14670"/>
                </a:moveTo>
                <a:lnTo>
                  <a:pt x="14790" y="14417"/>
                </a:lnTo>
                <a:lnTo>
                  <a:pt x="15012" y="14193"/>
                </a:lnTo>
                <a:lnTo>
                  <a:pt x="14933" y="14442"/>
                </a:lnTo>
                <a:close/>
                <a:moveTo>
                  <a:pt x="15038" y="14166"/>
                </a:moveTo>
                <a:lnTo>
                  <a:pt x="15257" y="13945"/>
                </a:lnTo>
                <a:lnTo>
                  <a:pt x="15167" y="14188"/>
                </a:lnTo>
                <a:lnTo>
                  <a:pt x="14961" y="14414"/>
                </a:lnTo>
                <a:close/>
                <a:moveTo>
                  <a:pt x="15050" y="14128"/>
                </a:moveTo>
                <a:lnTo>
                  <a:pt x="15129" y="13879"/>
                </a:lnTo>
                <a:lnTo>
                  <a:pt x="15364" y="13659"/>
                </a:lnTo>
                <a:lnTo>
                  <a:pt x="15273" y="13904"/>
                </a:lnTo>
                <a:close/>
                <a:moveTo>
                  <a:pt x="15392" y="13632"/>
                </a:moveTo>
                <a:lnTo>
                  <a:pt x="15623" y="13414"/>
                </a:lnTo>
                <a:lnTo>
                  <a:pt x="15522" y="13653"/>
                </a:lnTo>
                <a:lnTo>
                  <a:pt x="15302" y="13874"/>
                </a:lnTo>
                <a:close/>
                <a:moveTo>
                  <a:pt x="15406" y="13592"/>
                </a:moveTo>
                <a:lnTo>
                  <a:pt x="15497" y="13348"/>
                </a:lnTo>
                <a:lnTo>
                  <a:pt x="15744" y="13130"/>
                </a:lnTo>
                <a:lnTo>
                  <a:pt x="15641" y="13370"/>
                </a:lnTo>
                <a:close/>
                <a:moveTo>
                  <a:pt x="15774" y="13104"/>
                </a:moveTo>
                <a:lnTo>
                  <a:pt x="16017" y="12889"/>
                </a:lnTo>
                <a:lnTo>
                  <a:pt x="15905" y="13126"/>
                </a:lnTo>
                <a:lnTo>
                  <a:pt x="15673" y="13344"/>
                </a:lnTo>
                <a:close/>
                <a:moveTo>
                  <a:pt x="15791" y="13064"/>
                </a:moveTo>
                <a:lnTo>
                  <a:pt x="15893" y="12824"/>
                </a:lnTo>
                <a:lnTo>
                  <a:pt x="16153" y="12612"/>
                </a:lnTo>
                <a:lnTo>
                  <a:pt x="16038" y="12849"/>
                </a:lnTo>
                <a:close/>
                <a:moveTo>
                  <a:pt x="16186" y="12585"/>
                </a:moveTo>
                <a:lnTo>
                  <a:pt x="16441" y="12374"/>
                </a:lnTo>
                <a:lnTo>
                  <a:pt x="16317" y="12604"/>
                </a:lnTo>
                <a:lnTo>
                  <a:pt x="16072" y="12820"/>
                </a:lnTo>
                <a:close/>
                <a:moveTo>
                  <a:pt x="16206" y="12545"/>
                </a:moveTo>
                <a:lnTo>
                  <a:pt x="16320" y="12308"/>
                </a:lnTo>
                <a:lnTo>
                  <a:pt x="16591" y="12098"/>
                </a:lnTo>
                <a:lnTo>
                  <a:pt x="16465" y="12331"/>
                </a:lnTo>
                <a:close/>
                <a:moveTo>
                  <a:pt x="16625" y="12071"/>
                </a:moveTo>
                <a:lnTo>
                  <a:pt x="16892" y="11864"/>
                </a:lnTo>
                <a:lnTo>
                  <a:pt x="16756" y="12090"/>
                </a:lnTo>
                <a:lnTo>
                  <a:pt x="16500" y="12300"/>
                </a:lnTo>
                <a:close/>
                <a:moveTo>
                  <a:pt x="16614" y="12057"/>
                </a:moveTo>
                <a:lnTo>
                  <a:pt x="16339" y="12270"/>
                </a:lnTo>
                <a:lnTo>
                  <a:pt x="16454" y="12030"/>
                </a:lnTo>
                <a:lnTo>
                  <a:pt x="16741" y="11820"/>
                </a:lnTo>
                <a:close/>
                <a:moveTo>
                  <a:pt x="16308" y="12294"/>
                </a:moveTo>
                <a:lnTo>
                  <a:pt x="16030" y="12510"/>
                </a:lnTo>
                <a:lnTo>
                  <a:pt x="16135" y="12265"/>
                </a:lnTo>
                <a:lnTo>
                  <a:pt x="16424" y="12053"/>
                </a:lnTo>
                <a:close/>
                <a:moveTo>
                  <a:pt x="16002" y="12532"/>
                </a:moveTo>
                <a:lnTo>
                  <a:pt x="15722" y="12750"/>
                </a:lnTo>
                <a:lnTo>
                  <a:pt x="15815" y="12499"/>
                </a:lnTo>
                <a:lnTo>
                  <a:pt x="16107" y="12285"/>
                </a:lnTo>
                <a:close/>
                <a:moveTo>
                  <a:pt x="15696" y="12769"/>
                </a:moveTo>
                <a:lnTo>
                  <a:pt x="15414" y="12989"/>
                </a:lnTo>
                <a:lnTo>
                  <a:pt x="15495" y="12734"/>
                </a:lnTo>
                <a:lnTo>
                  <a:pt x="15790" y="12518"/>
                </a:lnTo>
                <a:close/>
                <a:moveTo>
                  <a:pt x="15391" y="13007"/>
                </a:moveTo>
                <a:lnTo>
                  <a:pt x="15107" y="13227"/>
                </a:lnTo>
                <a:lnTo>
                  <a:pt x="15176" y="12967"/>
                </a:lnTo>
                <a:lnTo>
                  <a:pt x="15472" y="12750"/>
                </a:lnTo>
                <a:close/>
                <a:moveTo>
                  <a:pt x="15085" y="13245"/>
                </a:moveTo>
                <a:lnTo>
                  <a:pt x="14800" y="13467"/>
                </a:lnTo>
                <a:lnTo>
                  <a:pt x="14856" y="13201"/>
                </a:lnTo>
                <a:lnTo>
                  <a:pt x="15154" y="12983"/>
                </a:lnTo>
                <a:close/>
                <a:moveTo>
                  <a:pt x="14779" y="13482"/>
                </a:moveTo>
                <a:lnTo>
                  <a:pt x="14492" y="13705"/>
                </a:lnTo>
                <a:lnTo>
                  <a:pt x="14536" y="13435"/>
                </a:lnTo>
                <a:lnTo>
                  <a:pt x="14836" y="13215"/>
                </a:lnTo>
                <a:close/>
                <a:moveTo>
                  <a:pt x="14773" y="13511"/>
                </a:moveTo>
                <a:lnTo>
                  <a:pt x="14716" y="13776"/>
                </a:lnTo>
                <a:lnTo>
                  <a:pt x="14444" y="14001"/>
                </a:lnTo>
                <a:lnTo>
                  <a:pt x="14488" y="13732"/>
                </a:lnTo>
                <a:close/>
                <a:moveTo>
                  <a:pt x="14710" y="13806"/>
                </a:moveTo>
                <a:lnTo>
                  <a:pt x="14653" y="14070"/>
                </a:lnTo>
                <a:lnTo>
                  <a:pt x="14396" y="14297"/>
                </a:lnTo>
                <a:lnTo>
                  <a:pt x="14440" y="14029"/>
                </a:lnTo>
                <a:close/>
                <a:moveTo>
                  <a:pt x="14376" y="14314"/>
                </a:moveTo>
                <a:lnTo>
                  <a:pt x="14117" y="14542"/>
                </a:lnTo>
                <a:lnTo>
                  <a:pt x="14148" y="14270"/>
                </a:lnTo>
                <a:lnTo>
                  <a:pt x="14419" y="14045"/>
                </a:lnTo>
                <a:close/>
                <a:moveTo>
                  <a:pt x="14371" y="14343"/>
                </a:moveTo>
                <a:lnTo>
                  <a:pt x="14328" y="14612"/>
                </a:lnTo>
                <a:lnTo>
                  <a:pt x="14084" y="14842"/>
                </a:lnTo>
                <a:lnTo>
                  <a:pt x="14114" y="14570"/>
                </a:lnTo>
                <a:close/>
                <a:moveTo>
                  <a:pt x="14323" y="14642"/>
                </a:moveTo>
                <a:lnTo>
                  <a:pt x="14279" y="14909"/>
                </a:lnTo>
                <a:lnTo>
                  <a:pt x="14049" y="15141"/>
                </a:lnTo>
                <a:lnTo>
                  <a:pt x="14080" y="14870"/>
                </a:lnTo>
                <a:close/>
                <a:moveTo>
                  <a:pt x="14274" y="14940"/>
                </a:moveTo>
                <a:lnTo>
                  <a:pt x="14230" y="15206"/>
                </a:lnTo>
                <a:lnTo>
                  <a:pt x="14015" y="15440"/>
                </a:lnTo>
                <a:lnTo>
                  <a:pt x="14046" y="15170"/>
                </a:lnTo>
                <a:close/>
                <a:moveTo>
                  <a:pt x="14225" y="15240"/>
                </a:moveTo>
                <a:lnTo>
                  <a:pt x="14182" y="15505"/>
                </a:lnTo>
                <a:lnTo>
                  <a:pt x="13981" y="15740"/>
                </a:lnTo>
                <a:lnTo>
                  <a:pt x="14012" y="15472"/>
                </a:lnTo>
                <a:close/>
                <a:moveTo>
                  <a:pt x="14175" y="15540"/>
                </a:moveTo>
                <a:lnTo>
                  <a:pt x="14133" y="15801"/>
                </a:lnTo>
                <a:lnTo>
                  <a:pt x="13947" y="16037"/>
                </a:lnTo>
                <a:lnTo>
                  <a:pt x="13977" y="15771"/>
                </a:lnTo>
                <a:close/>
                <a:moveTo>
                  <a:pt x="14127" y="15840"/>
                </a:moveTo>
                <a:lnTo>
                  <a:pt x="14084" y="16100"/>
                </a:lnTo>
                <a:lnTo>
                  <a:pt x="13912" y="16337"/>
                </a:lnTo>
                <a:lnTo>
                  <a:pt x="13942" y="16073"/>
                </a:lnTo>
                <a:close/>
                <a:moveTo>
                  <a:pt x="14077" y="16140"/>
                </a:moveTo>
                <a:lnTo>
                  <a:pt x="14035" y="16398"/>
                </a:lnTo>
                <a:lnTo>
                  <a:pt x="13878" y="16635"/>
                </a:lnTo>
                <a:lnTo>
                  <a:pt x="13908" y="16374"/>
                </a:lnTo>
                <a:close/>
                <a:moveTo>
                  <a:pt x="14050" y="16407"/>
                </a:moveTo>
                <a:lnTo>
                  <a:pt x="14202" y="16178"/>
                </a:lnTo>
                <a:lnTo>
                  <a:pt x="14149" y="16425"/>
                </a:lnTo>
                <a:lnTo>
                  <a:pt x="14009" y="16657"/>
                </a:lnTo>
                <a:close/>
                <a:moveTo>
                  <a:pt x="14057" y="16364"/>
                </a:moveTo>
                <a:lnTo>
                  <a:pt x="14099" y="16110"/>
                </a:lnTo>
                <a:lnTo>
                  <a:pt x="14265" y="15880"/>
                </a:lnTo>
                <a:lnTo>
                  <a:pt x="14212" y="16131"/>
                </a:lnTo>
                <a:close/>
                <a:moveTo>
                  <a:pt x="14289" y="15846"/>
                </a:moveTo>
                <a:lnTo>
                  <a:pt x="14453" y="15620"/>
                </a:lnTo>
                <a:lnTo>
                  <a:pt x="14391" y="15860"/>
                </a:lnTo>
                <a:lnTo>
                  <a:pt x="14239" y="16089"/>
                </a:lnTo>
                <a:close/>
                <a:moveTo>
                  <a:pt x="14298" y="15803"/>
                </a:moveTo>
                <a:lnTo>
                  <a:pt x="14352" y="15552"/>
                </a:lnTo>
                <a:lnTo>
                  <a:pt x="14531" y="15325"/>
                </a:lnTo>
                <a:lnTo>
                  <a:pt x="14464" y="15572"/>
                </a:lnTo>
                <a:close/>
                <a:moveTo>
                  <a:pt x="14557" y="15292"/>
                </a:moveTo>
                <a:lnTo>
                  <a:pt x="14733" y="15069"/>
                </a:lnTo>
                <a:lnTo>
                  <a:pt x="14657" y="15308"/>
                </a:lnTo>
                <a:lnTo>
                  <a:pt x="14493" y="15534"/>
                </a:lnTo>
                <a:close/>
                <a:moveTo>
                  <a:pt x="14569" y="15248"/>
                </a:moveTo>
                <a:lnTo>
                  <a:pt x="14635" y="15002"/>
                </a:lnTo>
                <a:lnTo>
                  <a:pt x="14826" y="14778"/>
                </a:lnTo>
                <a:lnTo>
                  <a:pt x="14749" y="15021"/>
                </a:lnTo>
                <a:close/>
                <a:moveTo>
                  <a:pt x="14853" y="14745"/>
                </a:moveTo>
                <a:lnTo>
                  <a:pt x="15041" y="14525"/>
                </a:lnTo>
                <a:lnTo>
                  <a:pt x="14954" y="14759"/>
                </a:lnTo>
                <a:lnTo>
                  <a:pt x="14780" y="14980"/>
                </a:lnTo>
                <a:close/>
                <a:moveTo>
                  <a:pt x="14868" y="14700"/>
                </a:moveTo>
                <a:lnTo>
                  <a:pt x="14945" y="14457"/>
                </a:lnTo>
                <a:lnTo>
                  <a:pt x="15148" y="14237"/>
                </a:lnTo>
                <a:lnTo>
                  <a:pt x="15059" y="14476"/>
                </a:lnTo>
                <a:close/>
                <a:moveTo>
                  <a:pt x="15179" y="14204"/>
                </a:moveTo>
                <a:lnTo>
                  <a:pt x="15377" y="13987"/>
                </a:lnTo>
                <a:lnTo>
                  <a:pt x="15279" y="14218"/>
                </a:lnTo>
                <a:lnTo>
                  <a:pt x="15091" y="14438"/>
                </a:lnTo>
                <a:close/>
                <a:moveTo>
                  <a:pt x="15195" y="14159"/>
                </a:moveTo>
                <a:lnTo>
                  <a:pt x="15284" y="13920"/>
                </a:lnTo>
                <a:lnTo>
                  <a:pt x="15499" y="13702"/>
                </a:lnTo>
                <a:lnTo>
                  <a:pt x="15399" y="13937"/>
                </a:lnTo>
                <a:close/>
                <a:moveTo>
                  <a:pt x="15532" y="13669"/>
                </a:moveTo>
                <a:lnTo>
                  <a:pt x="15743" y="13457"/>
                </a:lnTo>
                <a:lnTo>
                  <a:pt x="15636" y="13680"/>
                </a:lnTo>
                <a:lnTo>
                  <a:pt x="15437" y="13897"/>
                </a:lnTo>
                <a:close/>
                <a:moveTo>
                  <a:pt x="15552" y="13623"/>
                </a:moveTo>
                <a:lnTo>
                  <a:pt x="15652" y="13389"/>
                </a:lnTo>
                <a:lnTo>
                  <a:pt x="15879" y="13175"/>
                </a:lnTo>
                <a:lnTo>
                  <a:pt x="15768" y="13406"/>
                </a:lnTo>
                <a:close/>
                <a:moveTo>
                  <a:pt x="15917" y="13140"/>
                </a:moveTo>
                <a:lnTo>
                  <a:pt x="16139" y="12931"/>
                </a:lnTo>
                <a:lnTo>
                  <a:pt x="16019" y="13153"/>
                </a:lnTo>
                <a:lnTo>
                  <a:pt x="15808" y="13366"/>
                </a:lnTo>
                <a:close/>
                <a:moveTo>
                  <a:pt x="15940" y="13093"/>
                </a:moveTo>
                <a:lnTo>
                  <a:pt x="16051" y="12863"/>
                </a:lnTo>
                <a:lnTo>
                  <a:pt x="16290" y="12652"/>
                </a:lnTo>
                <a:lnTo>
                  <a:pt x="16167" y="12879"/>
                </a:lnTo>
                <a:close/>
                <a:moveTo>
                  <a:pt x="16328" y="12619"/>
                </a:moveTo>
                <a:lnTo>
                  <a:pt x="16561" y="12413"/>
                </a:lnTo>
                <a:lnTo>
                  <a:pt x="16430" y="12631"/>
                </a:lnTo>
                <a:lnTo>
                  <a:pt x="16208" y="12840"/>
                </a:lnTo>
                <a:close/>
                <a:moveTo>
                  <a:pt x="16354" y="12572"/>
                </a:moveTo>
                <a:lnTo>
                  <a:pt x="16476" y="12345"/>
                </a:lnTo>
                <a:lnTo>
                  <a:pt x="16727" y="12138"/>
                </a:lnTo>
                <a:lnTo>
                  <a:pt x="16593" y="12360"/>
                </a:lnTo>
                <a:close/>
                <a:moveTo>
                  <a:pt x="16767" y="12104"/>
                </a:moveTo>
                <a:lnTo>
                  <a:pt x="17012" y="11902"/>
                </a:lnTo>
                <a:lnTo>
                  <a:pt x="16870" y="12116"/>
                </a:lnTo>
                <a:lnTo>
                  <a:pt x="16637" y="12322"/>
                </a:lnTo>
                <a:close/>
                <a:moveTo>
                  <a:pt x="16796" y="12056"/>
                </a:moveTo>
                <a:lnTo>
                  <a:pt x="16930" y="11834"/>
                </a:lnTo>
                <a:lnTo>
                  <a:pt x="17192" y="11631"/>
                </a:lnTo>
                <a:lnTo>
                  <a:pt x="17047" y="11848"/>
                </a:lnTo>
                <a:close/>
                <a:moveTo>
                  <a:pt x="17235" y="11596"/>
                </a:moveTo>
                <a:lnTo>
                  <a:pt x="17490" y="11398"/>
                </a:lnTo>
                <a:lnTo>
                  <a:pt x="17338" y="11608"/>
                </a:lnTo>
                <a:lnTo>
                  <a:pt x="17094" y="11810"/>
                </a:lnTo>
                <a:close/>
                <a:moveTo>
                  <a:pt x="17269" y="11547"/>
                </a:moveTo>
                <a:lnTo>
                  <a:pt x="17413" y="11329"/>
                </a:lnTo>
                <a:lnTo>
                  <a:pt x="17686" y="11129"/>
                </a:lnTo>
                <a:lnTo>
                  <a:pt x="17530" y="11343"/>
                </a:lnTo>
                <a:close/>
                <a:moveTo>
                  <a:pt x="17732" y="11095"/>
                </a:moveTo>
                <a:lnTo>
                  <a:pt x="17997" y="10900"/>
                </a:lnTo>
                <a:lnTo>
                  <a:pt x="17835" y="11106"/>
                </a:lnTo>
                <a:lnTo>
                  <a:pt x="17580" y="11304"/>
                </a:lnTo>
                <a:close/>
                <a:moveTo>
                  <a:pt x="17721" y="11079"/>
                </a:moveTo>
                <a:lnTo>
                  <a:pt x="17443" y="11284"/>
                </a:lnTo>
                <a:lnTo>
                  <a:pt x="17589" y="11062"/>
                </a:lnTo>
                <a:lnTo>
                  <a:pt x="17879" y="10862"/>
                </a:lnTo>
                <a:close/>
                <a:moveTo>
                  <a:pt x="17401" y="11314"/>
                </a:moveTo>
                <a:lnTo>
                  <a:pt x="17118" y="11521"/>
                </a:lnTo>
                <a:lnTo>
                  <a:pt x="17255" y="11292"/>
                </a:lnTo>
                <a:lnTo>
                  <a:pt x="17550" y="11089"/>
                </a:lnTo>
                <a:close/>
                <a:moveTo>
                  <a:pt x="17082" y="11548"/>
                </a:moveTo>
                <a:lnTo>
                  <a:pt x="16794" y="11758"/>
                </a:lnTo>
                <a:lnTo>
                  <a:pt x="16922" y="11523"/>
                </a:lnTo>
                <a:lnTo>
                  <a:pt x="17221" y="11317"/>
                </a:lnTo>
                <a:close/>
                <a:moveTo>
                  <a:pt x="16762" y="11782"/>
                </a:moveTo>
                <a:lnTo>
                  <a:pt x="16471" y="11995"/>
                </a:lnTo>
                <a:lnTo>
                  <a:pt x="16587" y="11754"/>
                </a:lnTo>
                <a:lnTo>
                  <a:pt x="16889" y="11545"/>
                </a:lnTo>
                <a:close/>
                <a:moveTo>
                  <a:pt x="16442" y="12017"/>
                </a:moveTo>
                <a:lnTo>
                  <a:pt x="16149" y="12231"/>
                </a:lnTo>
                <a:lnTo>
                  <a:pt x="16254" y="11985"/>
                </a:lnTo>
                <a:lnTo>
                  <a:pt x="16559" y="11774"/>
                </a:lnTo>
                <a:close/>
                <a:moveTo>
                  <a:pt x="16122" y="12251"/>
                </a:moveTo>
                <a:lnTo>
                  <a:pt x="15827" y="12467"/>
                </a:lnTo>
                <a:lnTo>
                  <a:pt x="15920" y="12215"/>
                </a:lnTo>
                <a:lnTo>
                  <a:pt x="16227" y="12003"/>
                </a:lnTo>
                <a:close/>
                <a:moveTo>
                  <a:pt x="15802" y="12485"/>
                </a:moveTo>
                <a:lnTo>
                  <a:pt x="15505" y="12703"/>
                </a:lnTo>
                <a:lnTo>
                  <a:pt x="15586" y="12446"/>
                </a:lnTo>
                <a:lnTo>
                  <a:pt x="15896" y="12232"/>
                </a:lnTo>
                <a:close/>
                <a:moveTo>
                  <a:pt x="15481" y="12720"/>
                </a:moveTo>
                <a:lnTo>
                  <a:pt x="15183" y="12939"/>
                </a:lnTo>
                <a:lnTo>
                  <a:pt x="15253" y="12677"/>
                </a:lnTo>
                <a:lnTo>
                  <a:pt x="15564" y="12462"/>
                </a:lnTo>
                <a:close/>
                <a:moveTo>
                  <a:pt x="15161" y="12954"/>
                </a:moveTo>
                <a:lnTo>
                  <a:pt x="14862" y="13174"/>
                </a:lnTo>
                <a:lnTo>
                  <a:pt x="14918" y="12908"/>
                </a:lnTo>
                <a:lnTo>
                  <a:pt x="15231" y="12692"/>
                </a:lnTo>
                <a:close/>
                <a:moveTo>
                  <a:pt x="14841" y="13189"/>
                </a:moveTo>
                <a:lnTo>
                  <a:pt x="14540" y="13409"/>
                </a:lnTo>
                <a:lnTo>
                  <a:pt x="14585" y="13138"/>
                </a:lnTo>
                <a:lnTo>
                  <a:pt x="14899" y="12921"/>
                </a:lnTo>
                <a:close/>
                <a:moveTo>
                  <a:pt x="14521" y="13423"/>
                </a:moveTo>
                <a:lnTo>
                  <a:pt x="14219" y="13643"/>
                </a:lnTo>
                <a:lnTo>
                  <a:pt x="14251" y="13368"/>
                </a:lnTo>
                <a:lnTo>
                  <a:pt x="14565" y="13151"/>
                </a:lnTo>
                <a:close/>
                <a:moveTo>
                  <a:pt x="14517" y="13450"/>
                </a:moveTo>
                <a:lnTo>
                  <a:pt x="14473" y="13720"/>
                </a:lnTo>
                <a:lnTo>
                  <a:pt x="14185" y="13943"/>
                </a:lnTo>
                <a:lnTo>
                  <a:pt x="14217" y="13669"/>
                </a:lnTo>
                <a:close/>
                <a:moveTo>
                  <a:pt x="14468" y="13748"/>
                </a:moveTo>
                <a:lnTo>
                  <a:pt x="14424" y="14018"/>
                </a:lnTo>
                <a:lnTo>
                  <a:pt x="14151" y="14243"/>
                </a:lnTo>
                <a:lnTo>
                  <a:pt x="14182" y="13970"/>
                </a:lnTo>
                <a:close/>
                <a:moveTo>
                  <a:pt x="14133" y="14258"/>
                </a:moveTo>
                <a:lnTo>
                  <a:pt x="13859" y="14485"/>
                </a:lnTo>
                <a:lnTo>
                  <a:pt x="13877" y="14207"/>
                </a:lnTo>
                <a:lnTo>
                  <a:pt x="14164" y="13984"/>
                </a:lnTo>
                <a:close/>
                <a:moveTo>
                  <a:pt x="14130" y="14285"/>
                </a:moveTo>
                <a:lnTo>
                  <a:pt x="14099" y="14559"/>
                </a:lnTo>
                <a:lnTo>
                  <a:pt x="13840" y="14788"/>
                </a:lnTo>
                <a:lnTo>
                  <a:pt x="13858" y="14510"/>
                </a:lnTo>
                <a:close/>
                <a:moveTo>
                  <a:pt x="14096" y="14586"/>
                </a:moveTo>
                <a:lnTo>
                  <a:pt x="14064" y="14860"/>
                </a:lnTo>
                <a:lnTo>
                  <a:pt x="13819" y="15090"/>
                </a:lnTo>
                <a:lnTo>
                  <a:pt x="13837" y="14814"/>
                </a:lnTo>
                <a:close/>
                <a:moveTo>
                  <a:pt x="14062" y="14888"/>
                </a:moveTo>
                <a:lnTo>
                  <a:pt x="14030" y="15160"/>
                </a:lnTo>
                <a:lnTo>
                  <a:pt x="13799" y="15393"/>
                </a:lnTo>
                <a:lnTo>
                  <a:pt x="13818" y="15117"/>
                </a:lnTo>
                <a:close/>
                <a:moveTo>
                  <a:pt x="14027" y="15189"/>
                </a:moveTo>
                <a:lnTo>
                  <a:pt x="13996" y="15460"/>
                </a:lnTo>
                <a:lnTo>
                  <a:pt x="13780" y="15695"/>
                </a:lnTo>
                <a:lnTo>
                  <a:pt x="13798" y="15420"/>
                </a:lnTo>
                <a:close/>
                <a:moveTo>
                  <a:pt x="13993" y="15491"/>
                </a:moveTo>
                <a:lnTo>
                  <a:pt x="13962" y="15761"/>
                </a:lnTo>
                <a:lnTo>
                  <a:pt x="13760" y="15998"/>
                </a:lnTo>
                <a:lnTo>
                  <a:pt x="13778" y="15725"/>
                </a:lnTo>
                <a:close/>
                <a:moveTo>
                  <a:pt x="13959" y="15794"/>
                </a:moveTo>
                <a:lnTo>
                  <a:pt x="13928" y="16062"/>
                </a:lnTo>
                <a:lnTo>
                  <a:pt x="13740" y="16300"/>
                </a:lnTo>
                <a:lnTo>
                  <a:pt x="13758" y="16028"/>
                </a:lnTo>
                <a:close/>
                <a:moveTo>
                  <a:pt x="13924" y="16096"/>
                </a:moveTo>
                <a:lnTo>
                  <a:pt x="13894" y="16363"/>
                </a:lnTo>
                <a:lnTo>
                  <a:pt x="13721" y="16603"/>
                </a:lnTo>
                <a:lnTo>
                  <a:pt x="13738" y="16333"/>
                </a:lnTo>
                <a:close/>
                <a:moveTo>
                  <a:pt x="13890" y="16399"/>
                </a:moveTo>
                <a:lnTo>
                  <a:pt x="13860" y="16664"/>
                </a:lnTo>
                <a:lnTo>
                  <a:pt x="13701" y="16904"/>
                </a:lnTo>
                <a:lnTo>
                  <a:pt x="13718" y="16636"/>
                </a:lnTo>
                <a:close/>
                <a:moveTo>
                  <a:pt x="13855" y="16702"/>
                </a:moveTo>
                <a:lnTo>
                  <a:pt x="13825" y="16964"/>
                </a:lnTo>
                <a:lnTo>
                  <a:pt x="13681" y="17204"/>
                </a:lnTo>
                <a:lnTo>
                  <a:pt x="13698" y="16939"/>
                </a:lnTo>
                <a:close/>
                <a:moveTo>
                  <a:pt x="13820" y="17006"/>
                </a:moveTo>
                <a:lnTo>
                  <a:pt x="13791" y="17265"/>
                </a:lnTo>
                <a:lnTo>
                  <a:pt x="13661" y="17505"/>
                </a:lnTo>
                <a:lnTo>
                  <a:pt x="13678" y="17243"/>
                </a:lnTo>
                <a:close/>
                <a:moveTo>
                  <a:pt x="13786" y="17311"/>
                </a:moveTo>
                <a:lnTo>
                  <a:pt x="13757" y="17566"/>
                </a:lnTo>
                <a:lnTo>
                  <a:pt x="13641" y="17804"/>
                </a:lnTo>
                <a:lnTo>
                  <a:pt x="13657" y="17546"/>
                </a:lnTo>
                <a:close/>
                <a:moveTo>
                  <a:pt x="13772" y="17572"/>
                </a:moveTo>
                <a:lnTo>
                  <a:pt x="13881" y="17348"/>
                </a:lnTo>
                <a:lnTo>
                  <a:pt x="13842" y="17586"/>
                </a:lnTo>
                <a:lnTo>
                  <a:pt x="13745" y="17813"/>
                </a:lnTo>
                <a:close/>
                <a:moveTo>
                  <a:pt x="13778" y="17521"/>
                </a:moveTo>
                <a:lnTo>
                  <a:pt x="13807" y="17272"/>
                </a:lnTo>
                <a:lnTo>
                  <a:pt x="13931" y="17043"/>
                </a:lnTo>
                <a:lnTo>
                  <a:pt x="13891" y="17288"/>
                </a:lnTo>
                <a:close/>
                <a:moveTo>
                  <a:pt x="13955" y="16998"/>
                </a:moveTo>
                <a:lnTo>
                  <a:pt x="14075" y="16777"/>
                </a:lnTo>
                <a:lnTo>
                  <a:pt x="14025" y="17011"/>
                </a:lnTo>
                <a:lnTo>
                  <a:pt x="13917" y="17236"/>
                </a:lnTo>
                <a:close/>
                <a:moveTo>
                  <a:pt x="13964" y="16946"/>
                </a:moveTo>
                <a:lnTo>
                  <a:pt x="14003" y="16702"/>
                </a:lnTo>
                <a:lnTo>
                  <a:pt x="14139" y="16475"/>
                </a:lnTo>
                <a:lnTo>
                  <a:pt x="14088" y="16717"/>
                </a:lnTo>
                <a:close/>
                <a:moveTo>
                  <a:pt x="14166" y="16431"/>
                </a:moveTo>
                <a:lnTo>
                  <a:pt x="14298" y="16212"/>
                </a:lnTo>
                <a:lnTo>
                  <a:pt x="14237" y="16442"/>
                </a:lnTo>
                <a:lnTo>
                  <a:pt x="14116" y="16664"/>
                </a:lnTo>
                <a:close/>
                <a:moveTo>
                  <a:pt x="14178" y="16378"/>
                </a:moveTo>
                <a:lnTo>
                  <a:pt x="14229" y="16138"/>
                </a:lnTo>
                <a:lnTo>
                  <a:pt x="14377" y="15915"/>
                </a:lnTo>
                <a:lnTo>
                  <a:pt x="14314" y="16152"/>
                </a:lnTo>
                <a:close/>
                <a:moveTo>
                  <a:pt x="14406" y="15870"/>
                </a:moveTo>
                <a:lnTo>
                  <a:pt x="14549" y="15655"/>
                </a:lnTo>
                <a:lnTo>
                  <a:pt x="14477" y="15881"/>
                </a:lnTo>
                <a:lnTo>
                  <a:pt x="14344" y="16101"/>
                </a:lnTo>
                <a:close/>
                <a:moveTo>
                  <a:pt x="14420" y="15817"/>
                </a:moveTo>
                <a:lnTo>
                  <a:pt x="14483" y="15580"/>
                </a:lnTo>
                <a:lnTo>
                  <a:pt x="14642" y="15360"/>
                </a:lnTo>
                <a:lnTo>
                  <a:pt x="14568" y="15593"/>
                </a:lnTo>
                <a:close/>
                <a:moveTo>
                  <a:pt x="14674" y="15317"/>
                </a:moveTo>
                <a:lnTo>
                  <a:pt x="14828" y="15105"/>
                </a:lnTo>
                <a:lnTo>
                  <a:pt x="14745" y="15326"/>
                </a:lnTo>
                <a:lnTo>
                  <a:pt x="14602" y="15542"/>
                </a:lnTo>
                <a:close/>
                <a:moveTo>
                  <a:pt x="14690" y="15263"/>
                </a:moveTo>
                <a:lnTo>
                  <a:pt x="14764" y="15030"/>
                </a:lnTo>
                <a:lnTo>
                  <a:pt x="14935" y="14813"/>
                </a:lnTo>
                <a:lnTo>
                  <a:pt x="14850" y="15042"/>
                </a:lnTo>
                <a:close/>
                <a:moveTo>
                  <a:pt x="14970" y="14769"/>
                </a:moveTo>
                <a:lnTo>
                  <a:pt x="15135" y="14561"/>
                </a:lnTo>
                <a:lnTo>
                  <a:pt x="15043" y="14778"/>
                </a:lnTo>
                <a:lnTo>
                  <a:pt x="14888" y="14991"/>
                </a:lnTo>
                <a:close/>
                <a:moveTo>
                  <a:pt x="14990" y="14715"/>
                </a:moveTo>
                <a:lnTo>
                  <a:pt x="15075" y="14486"/>
                </a:lnTo>
                <a:lnTo>
                  <a:pt x="15257" y="14272"/>
                </a:lnTo>
                <a:lnTo>
                  <a:pt x="15161" y="14497"/>
                </a:lnTo>
                <a:close/>
                <a:moveTo>
                  <a:pt x="15295" y="14229"/>
                </a:moveTo>
                <a:lnTo>
                  <a:pt x="15470" y="14023"/>
                </a:lnTo>
                <a:lnTo>
                  <a:pt x="15367" y="14236"/>
                </a:lnTo>
                <a:lnTo>
                  <a:pt x="15202" y="14446"/>
                </a:lnTo>
                <a:close/>
                <a:moveTo>
                  <a:pt x="15319" y="14173"/>
                </a:moveTo>
                <a:lnTo>
                  <a:pt x="15415" y="13948"/>
                </a:lnTo>
                <a:lnTo>
                  <a:pt x="15608" y="13738"/>
                </a:lnTo>
                <a:lnTo>
                  <a:pt x="15502" y="13958"/>
                </a:lnTo>
                <a:close/>
                <a:moveTo>
                  <a:pt x="15649" y="13694"/>
                </a:moveTo>
                <a:lnTo>
                  <a:pt x="15835" y="13492"/>
                </a:lnTo>
                <a:lnTo>
                  <a:pt x="15722" y="13700"/>
                </a:lnTo>
                <a:lnTo>
                  <a:pt x="15547" y="13906"/>
                </a:lnTo>
                <a:close/>
                <a:moveTo>
                  <a:pt x="15676" y="13638"/>
                </a:moveTo>
                <a:lnTo>
                  <a:pt x="15783" y="13418"/>
                </a:lnTo>
                <a:lnTo>
                  <a:pt x="15987" y="13210"/>
                </a:lnTo>
                <a:lnTo>
                  <a:pt x="15870" y="13427"/>
                </a:lnTo>
                <a:close/>
                <a:moveTo>
                  <a:pt x="16031" y="13167"/>
                </a:moveTo>
                <a:lnTo>
                  <a:pt x="16227" y="12968"/>
                </a:lnTo>
                <a:lnTo>
                  <a:pt x="16104" y="13173"/>
                </a:lnTo>
                <a:lnTo>
                  <a:pt x="15918" y="13375"/>
                </a:lnTo>
                <a:close/>
                <a:moveTo>
                  <a:pt x="16062" y="13109"/>
                </a:moveTo>
                <a:lnTo>
                  <a:pt x="16179" y="12893"/>
                </a:lnTo>
                <a:lnTo>
                  <a:pt x="16395" y="12690"/>
                </a:lnTo>
                <a:lnTo>
                  <a:pt x="16267" y="12902"/>
                </a:lnTo>
                <a:close/>
                <a:moveTo>
                  <a:pt x="16442" y="12645"/>
                </a:moveTo>
                <a:lnTo>
                  <a:pt x="16648" y="12451"/>
                </a:lnTo>
                <a:lnTo>
                  <a:pt x="16516" y="12651"/>
                </a:lnTo>
                <a:lnTo>
                  <a:pt x="16319" y="12849"/>
                </a:lnTo>
                <a:close/>
                <a:moveTo>
                  <a:pt x="16477" y="12587"/>
                </a:moveTo>
                <a:lnTo>
                  <a:pt x="16604" y="12375"/>
                </a:lnTo>
                <a:lnTo>
                  <a:pt x="16830" y="12175"/>
                </a:lnTo>
                <a:lnTo>
                  <a:pt x="16693" y="12383"/>
                </a:lnTo>
                <a:close/>
                <a:moveTo>
                  <a:pt x="16881" y="12131"/>
                </a:moveTo>
                <a:lnTo>
                  <a:pt x="17096" y="11941"/>
                </a:lnTo>
                <a:lnTo>
                  <a:pt x="16955" y="12136"/>
                </a:lnTo>
                <a:lnTo>
                  <a:pt x="16749" y="12330"/>
                </a:lnTo>
                <a:close/>
                <a:moveTo>
                  <a:pt x="16921" y="12071"/>
                </a:moveTo>
                <a:lnTo>
                  <a:pt x="17058" y="11863"/>
                </a:lnTo>
                <a:lnTo>
                  <a:pt x="17294" y="11668"/>
                </a:lnTo>
                <a:lnTo>
                  <a:pt x="17147" y="11872"/>
                </a:lnTo>
                <a:close/>
                <a:moveTo>
                  <a:pt x="17349" y="11623"/>
                </a:moveTo>
                <a:lnTo>
                  <a:pt x="17575" y="11436"/>
                </a:lnTo>
                <a:lnTo>
                  <a:pt x="17424" y="11627"/>
                </a:lnTo>
                <a:lnTo>
                  <a:pt x="17208" y="11818"/>
                </a:lnTo>
                <a:close/>
                <a:moveTo>
                  <a:pt x="17393" y="11563"/>
                </a:moveTo>
                <a:lnTo>
                  <a:pt x="17540" y="11359"/>
                </a:lnTo>
                <a:lnTo>
                  <a:pt x="17787" y="11168"/>
                </a:lnTo>
                <a:lnTo>
                  <a:pt x="17629" y="11368"/>
                </a:lnTo>
                <a:close/>
                <a:moveTo>
                  <a:pt x="17846" y="11123"/>
                </a:moveTo>
                <a:lnTo>
                  <a:pt x="18080" y="10940"/>
                </a:lnTo>
                <a:lnTo>
                  <a:pt x="17921" y="11127"/>
                </a:lnTo>
                <a:lnTo>
                  <a:pt x="17695" y="11314"/>
                </a:lnTo>
                <a:close/>
                <a:moveTo>
                  <a:pt x="17894" y="11061"/>
                </a:moveTo>
                <a:lnTo>
                  <a:pt x="18051" y="10861"/>
                </a:lnTo>
                <a:lnTo>
                  <a:pt x="18307" y="10674"/>
                </a:lnTo>
                <a:lnTo>
                  <a:pt x="18141" y="10869"/>
                </a:lnTo>
                <a:close/>
                <a:moveTo>
                  <a:pt x="18371" y="10628"/>
                </a:moveTo>
                <a:lnTo>
                  <a:pt x="18614" y="10450"/>
                </a:lnTo>
                <a:lnTo>
                  <a:pt x="18446" y="10632"/>
                </a:lnTo>
                <a:lnTo>
                  <a:pt x="18212" y="10814"/>
                </a:lnTo>
                <a:close/>
                <a:moveTo>
                  <a:pt x="18424" y="10565"/>
                </a:moveTo>
                <a:lnTo>
                  <a:pt x="18590" y="10371"/>
                </a:lnTo>
                <a:lnTo>
                  <a:pt x="18855" y="10187"/>
                </a:lnTo>
                <a:lnTo>
                  <a:pt x="18679" y="10378"/>
                </a:lnTo>
                <a:close/>
                <a:moveTo>
                  <a:pt x="18580" y="10355"/>
                </a:moveTo>
                <a:lnTo>
                  <a:pt x="18297" y="10551"/>
                </a:lnTo>
                <a:lnTo>
                  <a:pt x="18462" y="10341"/>
                </a:lnTo>
                <a:lnTo>
                  <a:pt x="18756" y="10148"/>
                </a:lnTo>
                <a:close/>
                <a:moveTo>
                  <a:pt x="18246" y="10586"/>
                </a:moveTo>
                <a:lnTo>
                  <a:pt x="17956" y="10786"/>
                </a:lnTo>
                <a:lnTo>
                  <a:pt x="18114" y="10568"/>
                </a:lnTo>
                <a:lnTo>
                  <a:pt x="18415" y="10371"/>
                </a:lnTo>
                <a:close/>
                <a:moveTo>
                  <a:pt x="17912" y="10816"/>
                </a:moveTo>
                <a:lnTo>
                  <a:pt x="17617" y="11020"/>
                </a:lnTo>
                <a:lnTo>
                  <a:pt x="17766" y="10795"/>
                </a:lnTo>
                <a:lnTo>
                  <a:pt x="18073" y="10595"/>
                </a:lnTo>
                <a:close/>
                <a:moveTo>
                  <a:pt x="17578" y="11047"/>
                </a:moveTo>
                <a:lnTo>
                  <a:pt x="17279" y="11253"/>
                </a:lnTo>
                <a:lnTo>
                  <a:pt x="17418" y="11022"/>
                </a:lnTo>
                <a:lnTo>
                  <a:pt x="17728" y="10819"/>
                </a:lnTo>
                <a:close/>
                <a:moveTo>
                  <a:pt x="17244" y="11278"/>
                </a:moveTo>
                <a:lnTo>
                  <a:pt x="16941" y="11488"/>
                </a:lnTo>
                <a:lnTo>
                  <a:pt x="17069" y="11251"/>
                </a:lnTo>
                <a:lnTo>
                  <a:pt x="17384" y="11045"/>
                </a:lnTo>
                <a:close/>
                <a:moveTo>
                  <a:pt x="16910" y="11509"/>
                </a:moveTo>
                <a:lnTo>
                  <a:pt x="16604" y="11720"/>
                </a:lnTo>
                <a:lnTo>
                  <a:pt x="16722" y="11477"/>
                </a:lnTo>
                <a:lnTo>
                  <a:pt x="17039" y="11270"/>
                </a:lnTo>
                <a:close/>
                <a:moveTo>
                  <a:pt x="16575" y="11740"/>
                </a:moveTo>
                <a:lnTo>
                  <a:pt x="16268" y="11953"/>
                </a:lnTo>
                <a:lnTo>
                  <a:pt x="16373" y="11705"/>
                </a:lnTo>
                <a:lnTo>
                  <a:pt x="16694" y="11496"/>
                </a:lnTo>
                <a:close/>
                <a:moveTo>
                  <a:pt x="16241" y="11971"/>
                </a:moveTo>
                <a:lnTo>
                  <a:pt x="15931" y="12185"/>
                </a:lnTo>
                <a:lnTo>
                  <a:pt x="16025" y="11932"/>
                </a:lnTo>
                <a:lnTo>
                  <a:pt x="16348" y="11720"/>
                </a:lnTo>
                <a:close/>
                <a:moveTo>
                  <a:pt x="15907" y="12202"/>
                </a:moveTo>
                <a:lnTo>
                  <a:pt x="15595" y="12417"/>
                </a:lnTo>
                <a:lnTo>
                  <a:pt x="15678" y="12160"/>
                </a:lnTo>
                <a:lnTo>
                  <a:pt x="16002" y="11948"/>
                </a:lnTo>
                <a:close/>
                <a:moveTo>
                  <a:pt x="15573" y="12432"/>
                </a:moveTo>
                <a:lnTo>
                  <a:pt x="15260" y="12648"/>
                </a:lnTo>
                <a:lnTo>
                  <a:pt x="15330" y="12386"/>
                </a:lnTo>
                <a:lnTo>
                  <a:pt x="15656" y="12173"/>
                </a:lnTo>
                <a:close/>
                <a:moveTo>
                  <a:pt x="15239" y="12663"/>
                </a:moveTo>
                <a:lnTo>
                  <a:pt x="14924" y="12880"/>
                </a:lnTo>
                <a:lnTo>
                  <a:pt x="14981" y="12614"/>
                </a:lnTo>
                <a:lnTo>
                  <a:pt x="15309" y="12400"/>
                </a:lnTo>
                <a:close/>
                <a:moveTo>
                  <a:pt x="14905" y="12894"/>
                </a:moveTo>
                <a:lnTo>
                  <a:pt x="14590" y="13112"/>
                </a:lnTo>
                <a:lnTo>
                  <a:pt x="14634" y="12841"/>
                </a:lnTo>
                <a:lnTo>
                  <a:pt x="14961" y="12627"/>
                </a:lnTo>
                <a:close/>
                <a:moveTo>
                  <a:pt x="14571" y="13125"/>
                </a:moveTo>
                <a:lnTo>
                  <a:pt x="14254" y="13344"/>
                </a:lnTo>
                <a:lnTo>
                  <a:pt x="14286" y="13068"/>
                </a:lnTo>
                <a:lnTo>
                  <a:pt x="14615" y="12853"/>
                </a:lnTo>
                <a:close/>
                <a:moveTo>
                  <a:pt x="14236" y="13356"/>
                </a:moveTo>
                <a:lnTo>
                  <a:pt x="13919" y="13576"/>
                </a:lnTo>
                <a:lnTo>
                  <a:pt x="13938" y="13296"/>
                </a:lnTo>
                <a:lnTo>
                  <a:pt x="14267" y="13080"/>
                </a:lnTo>
                <a:close/>
                <a:moveTo>
                  <a:pt x="14233" y="13381"/>
                </a:moveTo>
                <a:lnTo>
                  <a:pt x="14202" y="13657"/>
                </a:lnTo>
                <a:lnTo>
                  <a:pt x="13899" y="13878"/>
                </a:lnTo>
                <a:lnTo>
                  <a:pt x="13918" y="13599"/>
                </a:lnTo>
                <a:close/>
                <a:moveTo>
                  <a:pt x="14199" y="13682"/>
                </a:moveTo>
                <a:lnTo>
                  <a:pt x="14168" y="13957"/>
                </a:lnTo>
                <a:lnTo>
                  <a:pt x="13879" y="14182"/>
                </a:lnTo>
                <a:lnTo>
                  <a:pt x="13898" y="13903"/>
                </a:lnTo>
                <a:close/>
                <a:moveTo>
                  <a:pt x="13862" y="14195"/>
                </a:moveTo>
                <a:lnTo>
                  <a:pt x="13572" y="14420"/>
                </a:lnTo>
                <a:lnTo>
                  <a:pt x="13578" y="14137"/>
                </a:lnTo>
                <a:lnTo>
                  <a:pt x="13880" y="13916"/>
                </a:lnTo>
                <a:close/>
                <a:moveTo>
                  <a:pt x="13860" y="14220"/>
                </a:moveTo>
                <a:lnTo>
                  <a:pt x="13842" y="14499"/>
                </a:lnTo>
                <a:lnTo>
                  <a:pt x="13567" y="14726"/>
                </a:lnTo>
                <a:lnTo>
                  <a:pt x="13573" y="14444"/>
                </a:lnTo>
                <a:close/>
                <a:moveTo>
                  <a:pt x="13840" y="14525"/>
                </a:moveTo>
                <a:lnTo>
                  <a:pt x="13822" y="14803"/>
                </a:lnTo>
                <a:lnTo>
                  <a:pt x="13562" y="15033"/>
                </a:lnTo>
                <a:lnTo>
                  <a:pt x="13567" y="14751"/>
                </a:lnTo>
                <a:close/>
                <a:moveTo>
                  <a:pt x="13820" y="14829"/>
                </a:moveTo>
                <a:lnTo>
                  <a:pt x="13802" y="15107"/>
                </a:lnTo>
                <a:lnTo>
                  <a:pt x="13556" y="15339"/>
                </a:lnTo>
                <a:lnTo>
                  <a:pt x="13561" y="15058"/>
                </a:lnTo>
                <a:close/>
                <a:moveTo>
                  <a:pt x="13800" y="15134"/>
                </a:moveTo>
                <a:lnTo>
                  <a:pt x="13782" y="15411"/>
                </a:lnTo>
                <a:lnTo>
                  <a:pt x="13551" y="15645"/>
                </a:lnTo>
                <a:lnTo>
                  <a:pt x="13556" y="15365"/>
                </a:lnTo>
                <a:close/>
                <a:moveTo>
                  <a:pt x="13781" y="15439"/>
                </a:moveTo>
                <a:lnTo>
                  <a:pt x="13762" y="15715"/>
                </a:lnTo>
                <a:lnTo>
                  <a:pt x="13545" y="15951"/>
                </a:lnTo>
                <a:lnTo>
                  <a:pt x="13550" y="15671"/>
                </a:lnTo>
                <a:close/>
                <a:moveTo>
                  <a:pt x="13761" y="15744"/>
                </a:moveTo>
                <a:lnTo>
                  <a:pt x="13742" y="16020"/>
                </a:lnTo>
                <a:lnTo>
                  <a:pt x="13539" y="16258"/>
                </a:lnTo>
                <a:lnTo>
                  <a:pt x="13544" y="15979"/>
                </a:lnTo>
                <a:close/>
                <a:moveTo>
                  <a:pt x="13741" y="16049"/>
                </a:moveTo>
                <a:lnTo>
                  <a:pt x="13723" y="16323"/>
                </a:lnTo>
                <a:lnTo>
                  <a:pt x="13534" y="16563"/>
                </a:lnTo>
                <a:lnTo>
                  <a:pt x="13539" y="16286"/>
                </a:lnTo>
                <a:close/>
                <a:moveTo>
                  <a:pt x="13719" y="16355"/>
                </a:moveTo>
                <a:lnTo>
                  <a:pt x="13703" y="16627"/>
                </a:lnTo>
                <a:lnTo>
                  <a:pt x="13528" y="16867"/>
                </a:lnTo>
                <a:lnTo>
                  <a:pt x="13533" y="16591"/>
                </a:lnTo>
                <a:close/>
                <a:moveTo>
                  <a:pt x="13700" y="16660"/>
                </a:moveTo>
                <a:lnTo>
                  <a:pt x="13682" y="16931"/>
                </a:lnTo>
                <a:lnTo>
                  <a:pt x="13522" y="17173"/>
                </a:lnTo>
                <a:lnTo>
                  <a:pt x="13527" y="16899"/>
                </a:lnTo>
                <a:close/>
                <a:moveTo>
                  <a:pt x="13680" y="16966"/>
                </a:moveTo>
                <a:lnTo>
                  <a:pt x="13662" y="17235"/>
                </a:lnTo>
                <a:lnTo>
                  <a:pt x="13516" y="17477"/>
                </a:lnTo>
                <a:lnTo>
                  <a:pt x="13521" y="17205"/>
                </a:lnTo>
                <a:close/>
                <a:moveTo>
                  <a:pt x="13660" y="17273"/>
                </a:moveTo>
                <a:lnTo>
                  <a:pt x="13642" y="17540"/>
                </a:lnTo>
                <a:lnTo>
                  <a:pt x="13511" y="17783"/>
                </a:lnTo>
                <a:lnTo>
                  <a:pt x="13516" y="17514"/>
                </a:lnTo>
                <a:close/>
                <a:moveTo>
                  <a:pt x="13640" y="17580"/>
                </a:moveTo>
                <a:lnTo>
                  <a:pt x="13623" y="17843"/>
                </a:lnTo>
                <a:lnTo>
                  <a:pt x="13506" y="18085"/>
                </a:lnTo>
                <a:lnTo>
                  <a:pt x="13511" y="17819"/>
                </a:lnTo>
                <a:close/>
                <a:moveTo>
                  <a:pt x="13620" y="17889"/>
                </a:moveTo>
                <a:lnTo>
                  <a:pt x="13603" y="18147"/>
                </a:lnTo>
                <a:lnTo>
                  <a:pt x="13501" y="18387"/>
                </a:lnTo>
                <a:lnTo>
                  <a:pt x="13505" y="18126"/>
                </a:lnTo>
                <a:close/>
                <a:moveTo>
                  <a:pt x="13599" y="18456"/>
                </a:moveTo>
                <a:lnTo>
                  <a:pt x="13681" y="18236"/>
                </a:lnTo>
                <a:lnTo>
                  <a:pt x="13655" y="18467"/>
                </a:lnTo>
                <a:lnTo>
                  <a:pt x="13584" y="18689"/>
                </a:lnTo>
                <a:close/>
                <a:moveTo>
                  <a:pt x="13705" y="18173"/>
                </a:moveTo>
                <a:lnTo>
                  <a:pt x="13780" y="17970"/>
                </a:lnTo>
                <a:lnTo>
                  <a:pt x="13745" y="18180"/>
                </a:lnTo>
                <a:lnTo>
                  <a:pt x="13679" y="18386"/>
                </a:lnTo>
                <a:close/>
                <a:moveTo>
                  <a:pt x="13713" y="18102"/>
                </a:moveTo>
                <a:lnTo>
                  <a:pt x="13739" y="17873"/>
                </a:lnTo>
                <a:lnTo>
                  <a:pt x="13832" y="17656"/>
                </a:lnTo>
                <a:lnTo>
                  <a:pt x="13794" y="17883"/>
                </a:lnTo>
                <a:close/>
                <a:moveTo>
                  <a:pt x="13859" y="17592"/>
                </a:moveTo>
                <a:lnTo>
                  <a:pt x="13944" y="17392"/>
                </a:lnTo>
                <a:lnTo>
                  <a:pt x="13900" y="17599"/>
                </a:lnTo>
                <a:lnTo>
                  <a:pt x="13825" y="17802"/>
                </a:lnTo>
                <a:close/>
                <a:moveTo>
                  <a:pt x="13870" y="17522"/>
                </a:moveTo>
                <a:lnTo>
                  <a:pt x="13907" y="17295"/>
                </a:lnTo>
                <a:lnTo>
                  <a:pt x="14011" y="17082"/>
                </a:lnTo>
                <a:lnTo>
                  <a:pt x="13963" y="17305"/>
                </a:lnTo>
                <a:close/>
                <a:moveTo>
                  <a:pt x="14041" y="17018"/>
                </a:moveTo>
                <a:lnTo>
                  <a:pt x="14137" y="16821"/>
                </a:lnTo>
                <a:lnTo>
                  <a:pt x="14083" y="17024"/>
                </a:lnTo>
                <a:lnTo>
                  <a:pt x="13997" y="17224"/>
                </a:lnTo>
                <a:close/>
                <a:moveTo>
                  <a:pt x="14056" y="16947"/>
                </a:moveTo>
                <a:lnTo>
                  <a:pt x="14104" y="16725"/>
                </a:lnTo>
                <a:lnTo>
                  <a:pt x="14218" y="16514"/>
                </a:lnTo>
                <a:lnTo>
                  <a:pt x="14160" y="16734"/>
                </a:lnTo>
                <a:close/>
                <a:moveTo>
                  <a:pt x="14252" y="16451"/>
                </a:moveTo>
                <a:lnTo>
                  <a:pt x="14358" y="16256"/>
                </a:lnTo>
                <a:lnTo>
                  <a:pt x="14294" y="16456"/>
                </a:lnTo>
                <a:lnTo>
                  <a:pt x="14198" y="16654"/>
                </a:lnTo>
                <a:close/>
                <a:moveTo>
                  <a:pt x="14271" y="16380"/>
                </a:moveTo>
                <a:lnTo>
                  <a:pt x="14329" y="16160"/>
                </a:lnTo>
                <a:lnTo>
                  <a:pt x="14453" y="15952"/>
                </a:lnTo>
                <a:lnTo>
                  <a:pt x="14385" y="16167"/>
                </a:lnTo>
                <a:close/>
                <a:moveTo>
                  <a:pt x="14492" y="15890"/>
                </a:moveTo>
                <a:lnTo>
                  <a:pt x="14607" y="15699"/>
                </a:lnTo>
                <a:lnTo>
                  <a:pt x="14534" y="15894"/>
                </a:lnTo>
                <a:lnTo>
                  <a:pt x="14429" y="16089"/>
                </a:lnTo>
                <a:close/>
                <a:moveTo>
                  <a:pt x="14515" y="15818"/>
                </a:moveTo>
                <a:lnTo>
                  <a:pt x="14583" y="15603"/>
                </a:lnTo>
                <a:lnTo>
                  <a:pt x="14718" y="15399"/>
                </a:lnTo>
                <a:lnTo>
                  <a:pt x="14640" y="15610"/>
                </a:lnTo>
                <a:close/>
                <a:moveTo>
                  <a:pt x="14760" y="15336"/>
                </a:moveTo>
                <a:lnTo>
                  <a:pt x="14884" y="15148"/>
                </a:lnTo>
                <a:lnTo>
                  <a:pt x="14802" y="15340"/>
                </a:lnTo>
                <a:lnTo>
                  <a:pt x="14686" y="15532"/>
                </a:lnTo>
                <a:close/>
                <a:moveTo>
                  <a:pt x="14787" y="15263"/>
                </a:moveTo>
                <a:lnTo>
                  <a:pt x="14865" y="15053"/>
                </a:lnTo>
                <a:lnTo>
                  <a:pt x="15011" y="14851"/>
                </a:lnTo>
                <a:lnTo>
                  <a:pt x="14923" y="15058"/>
                </a:lnTo>
                <a:close/>
                <a:moveTo>
                  <a:pt x="15056" y="14789"/>
                </a:moveTo>
                <a:lnTo>
                  <a:pt x="15190" y="14605"/>
                </a:lnTo>
                <a:lnTo>
                  <a:pt x="15100" y="14791"/>
                </a:lnTo>
                <a:lnTo>
                  <a:pt x="14975" y="14979"/>
                </a:lnTo>
                <a:close/>
                <a:moveTo>
                  <a:pt x="15088" y="14715"/>
                </a:moveTo>
                <a:lnTo>
                  <a:pt x="15176" y="14508"/>
                </a:lnTo>
                <a:lnTo>
                  <a:pt x="15332" y="14311"/>
                </a:lnTo>
                <a:lnTo>
                  <a:pt x="15234" y="14513"/>
                </a:lnTo>
                <a:close/>
                <a:moveTo>
                  <a:pt x="15382" y="14248"/>
                </a:moveTo>
                <a:lnTo>
                  <a:pt x="15524" y="14068"/>
                </a:lnTo>
                <a:lnTo>
                  <a:pt x="15425" y="14249"/>
                </a:lnTo>
                <a:lnTo>
                  <a:pt x="15292" y="14434"/>
                </a:lnTo>
                <a:close/>
                <a:moveTo>
                  <a:pt x="15418" y="14173"/>
                </a:moveTo>
                <a:lnTo>
                  <a:pt x="15516" y="13971"/>
                </a:lnTo>
                <a:lnTo>
                  <a:pt x="15681" y="13777"/>
                </a:lnTo>
                <a:lnTo>
                  <a:pt x="15574" y="13975"/>
                </a:lnTo>
                <a:close/>
                <a:moveTo>
                  <a:pt x="15735" y="13713"/>
                </a:moveTo>
                <a:lnTo>
                  <a:pt x="15886" y="13536"/>
                </a:lnTo>
                <a:lnTo>
                  <a:pt x="15780" y="13713"/>
                </a:lnTo>
                <a:lnTo>
                  <a:pt x="15637" y="13893"/>
                </a:lnTo>
                <a:close/>
                <a:moveTo>
                  <a:pt x="15777" y="13637"/>
                </a:moveTo>
                <a:lnTo>
                  <a:pt x="15884" y="13439"/>
                </a:lnTo>
                <a:lnTo>
                  <a:pt x="16059" y="13249"/>
                </a:lnTo>
                <a:lnTo>
                  <a:pt x="15943" y="13442"/>
                </a:lnTo>
                <a:close/>
                <a:moveTo>
                  <a:pt x="16118" y="13185"/>
                </a:moveTo>
                <a:lnTo>
                  <a:pt x="16276" y="13013"/>
                </a:lnTo>
                <a:lnTo>
                  <a:pt x="16162" y="13185"/>
                </a:lnTo>
                <a:lnTo>
                  <a:pt x="16012" y="13361"/>
                </a:lnTo>
                <a:close/>
                <a:moveTo>
                  <a:pt x="16164" y="13108"/>
                </a:moveTo>
                <a:lnTo>
                  <a:pt x="16280" y="12915"/>
                </a:lnTo>
                <a:lnTo>
                  <a:pt x="16464" y="12728"/>
                </a:lnTo>
                <a:lnTo>
                  <a:pt x="16339" y="12917"/>
                </a:lnTo>
                <a:close/>
                <a:moveTo>
                  <a:pt x="16528" y="12664"/>
                </a:moveTo>
                <a:lnTo>
                  <a:pt x="16694" y="12496"/>
                </a:lnTo>
                <a:lnTo>
                  <a:pt x="16573" y="12663"/>
                </a:lnTo>
                <a:lnTo>
                  <a:pt x="16414" y="12836"/>
                </a:lnTo>
                <a:close/>
                <a:moveTo>
                  <a:pt x="16580" y="12585"/>
                </a:moveTo>
                <a:lnTo>
                  <a:pt x="16705" y="12397"/>
                </a:lnTo>
                <a:lnTo>
                  <a:pt x="16898" y="12215"/>
                </a:lnTo>
                <a:lnTo>
                  <a:pt x="16765" y="12400"/>
                </a:lnTo>
                <a:close/>
                <a:moveTo>
                  <a:pt x="16968" y="12149"/>
                </a:moveTo>
                <a:lnTo>
                  <a:pt x="17141" y="11986"/>
                </a:lnTo>
                <a:lnTo>
                  <a:pt x="17013" y="12148"/>
                </a:lnTo>
                <a:lnTo>
                  <a:pt x="16847" y="12316"/>
                </a:lnTo>
                <a:close/>
                <a:moveTo>
                  <a:pt x="17026" y="12069"/>
                </a:moveTo>
                <a:lnTo>
                  <a:pt x="17158" y="11885"/>
                </a:lnTo>
                <a:lnTo>
                  <a:pt x="17360" y="11707"/>
                </a:lnTo>
                <a:lnTo>
                  <a:pt x="17218" y="11887"/>
                </a:lnTo>
                <a:close/>
                <a:moveTo>
                  <a:pt x="17436" y="11641"/>
                </a:moveTo>
                <a:lnTo>
                  <a:pt x="17616" y="11481"/>
                </a:lnTo>
                <a:lnTo>
                  <a:pt x="17482" y="11639"/>
                </a:lnTo>
                <a:lnTo>
                  <a:pt x="17308" y="11803"/>
                </a:lnTo>
                <a:close/>
                <a:moveTo>
                  <a:pt x="17500" y="11560"/>
                </a:moveTo>
                <a:lnTo>
                  <a:pt x="17641" y="11380"/>
                </a:lnTo>
                <a:lnTo>
                  <a:pt x="17851" y="11206"/>
                </a:lnTo>
                <a:lnTo>
                  <a:pt x="17702" y="11381"/>
                </a:lnTo>
                <a:close/>
                <a:moveTo>
                  <a:pt x="17932" y="11140"/>
                </a:moveTo>
                <a:lnTo>
                  <a:pt x="18119" y="10986"/>
                </a:lnTo>
                <a:lnTo>
                  <a:pt x="17979" y="11138"/>
                </a:lnTo>
                <a:lnTo>
                  <a:pt x="17798" y="11298"/>
                </a:lnTo>
                <a:close/>
                <a:moveTo>
                  <a:pt x="18003" y="11058"/>
                </a:moveTo>
                <a:lnTo>
                  <a:pt x="18152" y="10883"/>
                </a:lnTo>
                <a:lnTo>
                  <a:pt x="18370" y="10714"/>
                </a:lnTo>
                <a:lnTo>
                  <a:pt x="18213" y="10884"/>
                </a:lnTo>
                <a:close/>
                <a:moveTo>
                  <a:pt x="18457" y="10646"/>
                </a:moveTo>
                <a:lnTo>
                  <a:pt x="18650" y="10496"/>
                </a:lnTo>
                <a:lnTo>
                  <a:pt x="18505" y="10643"/>
                </a:lnTo>
                <a:lnTo>
                  <a:pt x="18317" y="10798"/>
                </a:lnTo>
                <a:close/>
                <a:moveTo>
                  <a:pt x="18534" y="10562"/>
                </a:moveTo>
                <a:lnTo>
                  <a:pt x="18691" y="10392"/>
                </a:lnTo>
                <a:lnTo>
                  <a:pt x="18917" y="10226"/>
                </a:lnTo>
                <a:lnTo>
                  <a:pt x="18753" y="10392"/>
                </a:lnTo>
                <a:close/>
                <a:moveTo>
                  <a:pt x="18758" y="10320"/>
                </a:moveTo>
                <a:lnTo>
                  <a:pt x="18925" y="10138"/>
                </a:lnTo>
                <a:lnTo>
                  <a:pt x="19177" y="9963"/>
                </a:lnTo>
                <a:lnTo>
                  <a:pt x="19000" y="10142"/>
                </a:lnTo>
                <a:close/>
                <a:moveTo>
                  <a:pt x="19259" y="9907"/>
                </a:moveTo>
                <a:lnTo>
                  <a:pt x="19492" y="9747"/>
                </a:lnTo>
                <a:lnTo>
                  <a:pt x="19321" y="9908"/>
                </a:lnTo>
                <a:lnTo>
                  <a:pt x="19095" y="10073"/>
                </a:lnTo>
                <a:close/>
                <a:moveTo>
                  <a:pt x="19332" y="9834"/>
                </a:moveTo>
                <a:lnTo>
                  <a:pt x="19508" y="9656"/>
                </a:lnTo>
                <a:lnTo>
                  <a:pt x="19768" y="9486"/>
                </a:lnTo>
                <a:lnTo>
                  <a:pt x="19583" y="9660"/>
                </a:lnTo>
                <a:close/>
                <a:moveTo>
                  <a:pt x="19856" y="9429"/>
                </a:moveTo>
                <a:lnTo>
                  <a:pt x="20096" y="9272"/>
                </a:lnTo>
                <a:lnTo>
                  <a:pt x="19918" y="9429"/>
                </a:lnTo>
                <a:lnTo>
                  <a:pt x="19685" y="9589"/>
                </a:lnTo>
                <a:close/>
                <a:moveTo>
                  <a:pt x="19757" y="9406"/>
                </a:moveTo>
                <a:lnTo>
                  <a:pt x="20041" y="9230"/>
                </a:lnTo>
                <a:lnTo>
                  <a:pt x="19847" y="9412"/>
                </a:lnTo>
                <a:lnTo>
                  <a:pt x="19572" y="9592"/>
                </a:lnTo>
                <a:close/>
                <a:moveTo>
                  <a:pt x="19394" y="9630"/>
                </a:moveTo>
                <a:lnTo>
                  <a:pt x="19690" y="9447"/>
                </a:lnTo>
                <a:lnTo>
                  <a:pt x="19498" y="9640"/>
                </a:lnTo>
                <a:lnTo>
                  <a:pt x="19212" y="9827"/>
                </a:lnTo>
                <a:close/>
                <a:moveTo>
                  <a:pt x="19032" y="9854"/>
                </a:moveTo>
                <a:lnTo>
                  <a:pt x="19337" y="9665"/>
                </a:lnTo>
                <a:lnTo>
                  <a:pt x="19149" y="9868"/>
                </a:lnTo>
                <a:lnTo>
                  <a:pt x="18854" y="10061"/>
                </a:lnTo>
                <a:close/>
                <a:moveTo>
                  <a:pt x="18669" y="10078"/>
                </a:moveTo>
                <a:lnTo>
                  <a:pt x="18981" y="9885"/>
                </a:lnTo>
                <a:lnTo>
                  <a:pt x="18802" y="10096"/>
                </a:lnTo>
                <a:lnTo>
                  <a:pt x="18500" y="10293"/>
                </a:lnTo>
                <a:close/>
                <a:moveTo>
                  <a:pt x="18305" y="10303"/>
                </a:moveTo>
                <a:lnTo>
                  <a:pt x="18623" y="10106"/>
                </a:lnTo>
                <a:lnTo>
                  <a:pt x="18452" y="10323"/>
                </a:lnTo>
                <a:lnTo>
                  <a:pt x="18145" y="10523"/>
                </a:lnTo>
                <a:close/>
                <a:moveTo>
                  <a:pt x="17942" y="10527"/>
                </a:moveTo>
                <a:lnTo>
                  <a:pt x="18265" y="10327"/>
                </a:lnTo>
                <a:lnTo>
                  <a:pt x="18103" y="10550"/>
                </a:lnTo>
                <a:lnTo>
                  <a:pt x="17792" y="10754"/>
                </a:lnTo>
                <a:close/>
                <a:moveTo>
                  <a:pt x="17580" y="10751"/>
                </a:moveTo>
                <a:lnTo>
                  <a:pt x="17907" y="10549"/>
                </a:lnTo>
                <a:lnTo>
                  <a:pt x="17755" y="10779"/>
                </a:lnTo>
                <a:lnTo>
                  <a:pt x="17440" y="10984"/>
                </a:lnTo>
                <a:close/>
                <a:moveTo>
                  <a:pt x="17218" y="10975"/>
                </a:moveTo>
                <a:lnTo>
                  <a:pt x="17547" y="10771"/>
                </a:lnTo>
                <a:lnTo>
                  <a:pt x="17406" y="11006"/>
                </a:lnTo>
                <a:lnTo>
                  <a:pt x="17088" y="11214"/>
                </a:lnTo>
                <a:close/>
                <a:moveTo>
                  <a:pt x="16856" y="11200"/>
                </a:moveTo>
                <a:lnTo>
                  <a:pt x="17188" y="10994"/>
                </a:lnTo>
                <a:lnTo>
                  <a:pt x="17058" y="11234"/>
                </a:lnTo>
                <a:lnTo>
                  <a:pt x="16738" y="11444"/>
                </a:lnTo>
                <a:close/>
                <a:moveTo>
                  <a:pt x="16493" y="11424"/>
                </a:moveTo>
                <a:lnTo>
                  <a:pt x="16828" y="11217"/>
                </a:lnTo>
                <a:lnTo>
                  <a:pt x="16710" y="11462"/>
                </a:lnTo>
                <a:lnTo>
                  <a:pt x="16387" y="11673"/>
                </a:lnTo>
                <a:close/>
                <a:moveTo>
                  <a:pt x="16131" y="11648"/>
                </a:moveTo>
                <a:lnTo>
                  <a:pt x="16467" y="11440"/>
                </a:lnTo>
                <a:lnTo>
                  <a:pt x="16361" y="11690"/>
                </a:lnTo>
                <a:lnTo>
                  <a:pt x="16037" y="11901"/>
                </a:lnTo>
                <a:close/>
                <a:moveTo>
                  <a:pt x="15769" y="11872"/>
                </a:moveTo>
                <a:lnTo>
                  <a:pt x="16107" y="11663"/>
                </a:lnTo>
                <a:lnTo>
                  <a:pt x="16013" y="11918"/>
                </a:lnTo>
                <a:lnTo>
                  <a:pt x="15686" y="12131"/>
                </a:lnTo>
                <a:close/>
                <a:moveTo>
                  <a:pt x="15406" y="12096"/>
                </a:moveTo>
                <a:lnTo>
                  <a:pt x="15747" y="11886"/>
                </a:lnTo>
                <a:lnTo>
                  <a:pt x="15664" y="12146"/>
                </a:lnTo>
                <a:lnTo>
                  <a:pt x="15336" y="12360"/>
                </a:lnTo>
                <a:close/>
                <a:moveTo>
                  <a:pt x="15044" y="12320"/>
                </a:moveTo>
                <a:lnTo>
                  <a:pt x="15385" y="12109"/>
                </a:lnTo>
                <a:lnTo>
                  <a:pt x="15315" y="12373"/>
                </a:lnTo>
                <a:lnTo>
                  <a:pt x="14987" y="12587"/>
                </a:lnTo>
                <a:close/>
                <a:moveTo>
                  <a:pt x="14681" y="12544"/>
                </a:moveTo>
                <a:lnTo>
                  <a:pt x="15024" y="12332"/>
                </a:lnTo>
                <a:lnTo>
                  <a:pt x="14967" y="12600"/>
                </a:lnTo>
                <a:lnTo>
                  <a:pt x="14637" y="12815"/>
                </a:lnTo>
                <a:close/>
                <a:moveTo>
                  <a:pt x="14319" y="12768"/>
                </a:moveTo>
                <a:lnTo>
                  <a:pt x="14663" y="12555"/>
                </a:lnTo>
                <a:lnTo>
                  <a:pt x="14618" y="12828"/>
                </a:lnTo>
                <a:lnTo>
                  <a:pt x="14287" y="13044"/>
                </a:lnTo>
                <a:close/>
                <a:moveTo>
                  <a:pt x="13957" y="12992"/>
                </a:moveTo>
                <a:lnTo>
                  <a:pt x="14301" y="12780"/>
                </a:lnTo>
                <a:lnTo>
                  <a:pt x="14270" y="13057"/>
                </a:lnTo>
                <a:lnTo>
                  <a:pt x="13939" y="13273"/>
                </a:lnTo>
                <a:close/>
                <a:moveTo>
                  <a:pt x="13594" y="13216"/>
                </a:moveTo>
                <a:lnTo>
                  <a:pt x="13939" y="13003"/>
                </a:lnTo>
                <a:lnTo>
                  <a:pt x="13921" y="13283"/>
                </a:lnTo>
                <a:lnTo>
                  <a:pt x="13590" y="13500"/>
                </a:lnTo>
                <a:close/>
                <a:moveTo>
                  <a:pt x="13589" y="13523"/>
                </a:moveTo>
                <a:lnTo>
                  <a:pt x="13920" y="13307"/>
                </a:lnTo>
                <a:lnTo>
                  <a:pt x="13901" y="13587"/>
                </a:lnTo>
                <a:lnTo>
                  <a:pt x="13584" y="13807"/>
                </a:lnTo>
                <a:close/>
                <a:moveTo>
                  <a:pt x="13583" y="13830"/>
                </a:moveTo>
                <a:lnTo>
                  <a:pt x="13899" y="13612"/>
                </a:lnTo>
                <a:lnTo>
                  <a:pt x="13881" y="13892"/>
                </a:lnTo>
                <a:lnTo>
                  <a:pt x="13578" y="14114"/>
                </a:lnTo>
                <a:close/>
                <a:moveTo>
                  <a:pt x="13232" y="13440"/>
                </a:moveTo>
                <a:lnTo>
                  <a:pt x="13578" y="13226"/>
                </a:lnTo>
                <a:lnTo>
                  <a:pt x="13573" y="13511"/>
                </a:lnTo>
                <a:lnTo>
                  <a:pt x="13240" y="13728"/>
                </a:lnTo>
                <a:close/>
                <a:moveTo>
                  <a:pt x="13241" y="13750"/>
                </a:moveTo>
                <a:lnTo>
                  <a:pt x="13572" y="13534"/>
                </a:lnTo>
                <a:lnTo>
                  <a:pt x="13567" y="13818"/>
                </a:lnTo>
                <a:lnTo>
                  <a:pt x="13249" y="14038"/>
                </a:lnTo>
                <a:close/>
                <a:moveTo>
                  <a:pt x="13249" y="14060"/>
                </a:moveTo>
                <a:lnTo>
                  <a:pt x="13566" y="13841"/>
                </a:lnTo>
                <a:lnTo>
                  <a:pt x="13561" y="14125"/>
                </a:lnTo>
                <a:lnTo>
                  <a:pt x="13257" y="14348"/>
                </a:lnTo>
                <a:close/>
                <a:moveTo>
                  <a:pt x="13258" y="14371"/>
                </a:moveTo>
                <a:lnTo>
                  <a:pt x="13561" y="14149"/>
                </a:lnTo>
                <a:lnTo>
                  <a:pt x="13556" y="14433"/>
                </a:lnTo>
                <a:lnTo>
                  <a:pt x="13266" y="14658"/>
                </a:lnTo>
                <a:close/>
                <a:moveTo>
                  <a:pt x="13267" y="14681"/>
                </a:moveTo>
                <a:lnTo>
                  <a:pt x="13555" y="14457"/>
                </a:lnTo>
                <a:lnTo>
                  <a:pt x="13550" y="14740"/>
                </a:lnTo>
                <a:lnTo>
                  <a:pt x="13275" y="14967"/>
                </a:lnTo>
                <a:close/>
                <a:moveTo>
                  <a:pt x="13275" y="14991"/>
                </a:moveTo>
                <a:lnTo>
                  <a:pt x="13549" y="14764"/>
                </a:lnTo>
                <a:lnTo>
                  <a:pt x="13544" y="15047"/>
                </a:lnTo>
                <a:lnTo>
                  <a:pt x="13283" y="15277"/>
                </a:lnTo>
                <a:close/>
                <a:moveTo>
                  <a:pt x="13284" y="15301"/>
                </a:moveTo>
                <a:lnTo>
                  <a:pt x="13544" y="15072"/>
                </a:lnTo>
                <a:lnTo>
                  <a:pt x="13539" y="15354"/>
                </a:lnTo>
                <a:lnTo>
                  <a:pt x="13292" y="15587"/>
                </a:lnTo>
                <a:close/>
                <a:moveTo>
                  <a:pt x="13293" y="15612"/>
                </a:moveTo>
                <a:lnTo>
                  <a:pt x="13538" y="15380"/>
                </a:lnTo>
                <a:lnTo>
                  <a:pt x="13533" y="15662"/>
                </a:lnTo>
                <a:lnTo>
                  <a:pt x="13301" y="15896"/>
                </a:lnTo>
                <a:close/>
                <a:moveTo>
                  <a:pt x="13301" y="15922"/>
                </a:moveTo>
                <a:lnTo>
                  <a:pt x="13533" y="15688"/>
                </a:lnTo>
                <a:lnTo>
                  <a:pt x="13528" y="15968"/>
                </a:lnTo>
                <a:lnTo>
                  <a:pt x="13310" y="16205"/>
                </a:lnTo>
                <a:close/>
                <a:moveTo>
                  <a:pt x="13310" y="16232"/>
                </a:moveTo>
                <a:lnTo>
                  <a:pt x="13527" y="15997"/>
                </a:lnTo>
                <a:lnTo>
                  <a:pt x="13522" y="16277"/>
                </a:lnTo>
                <a:lnTo>
                  <a:pt x="13318" y="16515"/>
                </a:lnTo>
                <a:close/>
                <a:moveTo>
                  <a:pt x="13319" y="16542"/>
                </a:moveTo>
                <a:lnTo>
                  <a:pt x="13521" y="16305"/>
                </a:lnTo>
                <a:lnTo>
                  <a:pt x="13516" y="16585"/>
                </a:lnTo>
                <a:lnTo>
                  <a:pt x="13326" y="16825"/>
                </a:lnTo>
                <a:close/>
                <a:moveTo>
                  <a:pt x="13327" y="16852"/>
                </a:moveTo>
                <a:lnTo>
                  <a:pt x="13516" y="16612"/>
                </a:lnTo>
                <a:lnTo>
                  <a:pt x="13511" y="16890"/>
                </a:lnTo>
                <a:lnTo>
                  <a:pt x="13335" y="17132"/>
                </a:lnTo>
                <a:close/>
                <a:moveTo>
                  <a:pt x="13336" y="17163"/>
                </a:moveTo>
                <a:lnTo>
                  <a:pt x="13510" y="16923"/>
                </a:lnTo>
                <a:lnTo>
                  <a:pt x="13505" y="17199"/>
                </a:lnTo>
                <a:lnTo>
                  <a:pt x="13344" y="17442"/>
                </a:lnTo>
                <a:close/>
                <a:moveTo>
                  <a:pt x="13345" y="17473"/>
                </a:moveTo>
                <a:lnTo>
                  <a:pt x="13504" y="17231"/>
                </a:lnTo>
                <a:lnTo>
                  <a:pt x="13499" y="17506"/>
                </a:lnTo>
                <a:lnTo>
                  <a:pt x="13352" y="17750"/>
                </a:lnTo>
                <a:close/>
                <a:moveTo>
                  <a:pt x="13353" y="17783"/>
                </a:moveTo>
                <a:lnTo>
                  <a:pt x="13499" y="17541"/>
                </a:lnTo>
                <a:lnTo>
                  <a:pt x="13494" y="17813"/>
                </a:lnTo>
                <a:lnTo>
                  <a:pt x="13361" y="18058"/>
                </a:lnTo>
                <a:close/>
                <a:moveTo>
                  <a:pt x="13362" y="18093"/>
                </a:moveTo>
                <a:lnTo>
                  <a:pt x="13493" y="17851"/>
                </a:lnTo>
                <a:lnTo>
                  <a:pt x="13488" y="18120"/>
                </a:lnTo>
                <a:lnTo>
                  <a:pt x="13369" y="18365"/>
                </a:lnTo>
                <a:close/>
                <a:moveTo>
                  <a:pt x="13371" y="18403"/>
                </a:moveTo>
                <a:lnTo>
                  <a:pt x="13486" y="18162"/>
                </a:lnTo>
                <a:lnTo>
                  <a:pt x="13482" y="18428"/>
                </a:lnTo>
                <a:lnTo>
                  <a:pt x="13377" y="18672"/>
                </a:lnTo>
                <a:close/>
                <a:moveTo>
                  <a:pt x="13379" y="18713"/>
                </a:moveTo>
                <a:lnTo>
                  <a:pt x="13482" y="18473"/>
                </a:lnTo>
                <a:lnTo>
                  <a:pt x="13477" y="18735"/>
                </a:lnTo>
                <a:lnTo>
                  <a:pt x="13386" y="18978"/>
                </a:lnTo>
                <a:close/>
                <a:moveTo>
                  <a:pt x="13388" y="19023"/>
                </a:moveTo>
                <a:lnTo>
                  <a:pt x="13476" y="18787"/>
                </a:lnTo>
                <a:lnTo>
                  <a:pt x="13471" y="19043"/>
                </a:lnTo>
                <a:lnTo>
                  <a:pt x="13395" y="19283"/>
                </a:lnTo>
                <a:close/>
                <a:moveTo>
                  <a:pt x="13449" y="20272"/>
                </a:moveTo>
                <a:lnTo>
                  <a:pt x="13428" y="20456"/>
                </a:lnTo>
                <a:lnTo>
                  <a:pt x="13422" y="20264"/>
                </a:lnTo>
                <a:lnTo>
                  <a:pt x="13452" y="20081"/>
                </a:lnTo>
                <a:close/>
                <a:moveTo>
                  <a:pt x="13454" y="19965"/>
                </a:moveTo>
                <a:lnTo>
                  <a:pt x="13420" y="20176"/>
                </a:lnTo>
                <a:lnTo>
                  <a:pt x="13414" y="19954"/>
                </a:lnTo>
                <a:lnTo>
                  <a:pt x="13458" y="19745"/>
                </a:lnTo>
                <a:close/>
                <a:moveTo>
                  <a:pt x="13460" y="19657"/>
                </a:moveTo>
                <a:lnTo>
                  <a:pt x="13412" y="19883"/>
                </a:lnTo>
                <a:lnTo>
                  <a:pt x="13405" y="19643"/>
                </a:lnTo>
                <a:lnTo>
                  <a:pt x="13464" y="19420"/>
                </a:lnTo>
                <a:close/>
                <a:moveTo>
                  <a:pt x="13403" y="19584"/>
                </a:moveTo>
                <a:lnTo>
                  <a:pt x="13396" y="19334"/>
                </a:lnTo>
                <a:lnTo>
                  <a:pt x="13470" y="19102"/>
                </a:lnTo>
                <a:lnTo>
                  <a:pt x="13466" y="19350"/>
                </a:lnTo>
                <a:close/>
                <a:moveTo>
                  <a:pt x="13503" y="19668"/>
                </a:moveTo>
                <a:lnTo>
                  <a:pt x="13473" y="19851"/>
                </a:lnTo>
                <a:lnTo>
                  <a:pt x="13476" y="19660"/>
                </a:lnTo>
                <a:lnTo>
                  <a:pt x="13515" y="19479"/>
                </a:lnTo>
                <a:close/>
                <a:moveTo>
                  <a:pt x="13478" y="19573"/>
                </a:moveTo>
                <a:lnTo>
                  <a:pt x="13482" y="19353"/>
                </a:lnTo>
                <a:lnTo>
                  <a:pt x="13537" y="19146"/>
                </a:lnTo>
                <a:lnTo>
                  <a:pt x="13523" y="19362"/>
                </a:lnTo>
                <a:close/>
                <a:moveTo>
                  <a:pt x="13586" y="19069"/>
                </a:moveTo>
                <a:lnTo>
                  <a:pt x="13547" y="19251"/>
                </a:lnTo>
                <a:lnTo>
                  <a:pt x="13559" y="19063"/>
                </a:lnTo>
                <a:lnTo>
                  <a:pt x="13607" y="18883"/>
                </a:lnTo>
                <a:close/>
                <a:moveTo>
                  <a:pt x="13565" y="18976"/>
                </a:moveTo>
                <a:lnTo>
                  <a:pt x="13579" y="18760"/>
                </a:lnTo>
                <a:lnTo>
                  <a:pt x="13644" y="18555"/>
                </a:lnTo>
                <a:lnTo>
                  <a:pt x="13620" y="18769"/>
                </a:lnTo>
                <a:close/>
                <a:moveTo>
                  <a:pt x="13697" y="18478"/>
                </a:moveTo>
                <a:lnTo>
                  <a:pt x="13649" y="18658"/>
                </a:lnTo>
                <a:lnTo>
                  <a:pt x="13670" y="18472"/>
                </a:lnTo>
                <a:lnTo>
                  <a:pt x="13727" y="18294"/>
                </a:lnTo>
                <a:close/>
                <a:moveTo>
                  <a:pt x="13837" y="17893"/>
                </a:moveTo>
                <a:lnTo>
                  <a:pt x="13780" y="18071"/>
                </a:lnTo>
                <a:lnTo>
                  <a:pt x="13810" y="17889"/>
                </a:lnTo>
                <a:lnTo>
                  <a:pt x="13876" y="17713"/>
                </a:lnTo>
                <a:close/>
                <a:moveTo>
                  <a:pt x="14006" y="17314"/>
                </a:moveTo>
                <a:lnTo>
                  <a:pt x="13939" y="17491"/>
                </a:lnTo>
                <a:lnTo>
                  <a:pt x="13978" y="17312"/>
                </a:lnTo>
                <a:lnTo>
                  <a:pt x="14051" y="17139"/>
                </a:lnTo>
                <a:close/>
                <a:moveTo>
                  <a:pt x="14203" y="16743"/>
                </a:moveTo>
                <a:lnTo>
                  <a:pt x="14128" y="16916"/>
                </a:lnTo>
                <a:lnTo>
                  <a:pt x="14175" y="16741"/>
                </a:lnTo>
                <a:lnTo>
                  <a:pt x="14258" y="16571"/>
                </a:lnTo>
                <a:close/>
                <a:moveTo>
                  <a:pt x="14428" y="16178"/>
                </a:moveTo>
                <a:lnTo>
                  <a:pt x="14345" y="16349"/>
                </a:lnTo>
                <a:lnTo>
                  <a:pt x="14400" y="16177"/>
                </a:lnTo>
                <a:lnTo>
                  <a:pt x="14490" y="16010"/>
                </a:lnTo>
                <a:close/>
                <a:moveTo>
                  <a:pt x="14682" y="15620"/>
                </a:moveTo>
                <a:lnTo>
                  <a:pt x="14591" y="15787"/>
                </a:lnTo>
                <a:lnTo>
                  <a:pt x="14654" y="15620"/>
                </a:lnTo>
                <a:lnTo>
                  <a:pt x="14752" y="15457"/>
                </a:lnTo>
                <a:close/>
                <a:moveTo>
                  <a:pt x="14965" y="15068"/>
                </a:moveTo>
                <a:lnTo>
                  <a:pt x="14866" y="15232"/>
                </a:lnTo>
                <a:lnTo>
                  <a:pt x="14935" y="15069"/>
                </a:lnTo>
                <a:lnTo>
                  <a:pt x="15041" y="14909"/>
                </a:lnTo>
                <a:close/>
                <a:moveTo>
                  <a:pt x="15276" y="14523"/>
                </a:moveTo>
                <a:lnTo>
                  <a:pt x="15170" y="14683"/>
                </a:lnTo>
                <a:lnTo>
                  <a:pt x="15247" y="14525"/>
                </a:lnTo>
                <a:lnTo>
                  <a:pt x="15360" y="14370"/>
                </a:lnTo>
                <a:close/>
                <a:moveTo>
                  <a:pt x="15616" y="13985"/>
                </a:moveTo>
                <a:lnTo>
                  <a:pt x="15503" y="14141"/>
                </a:lnTo>
                <a:lnTo>
                  <a:pt x="15586" y="13988"/>
                </a:lnTo>
                <a:lnTo>
                  <a:pt x="15705" y="13836"/>
                </a:lnTo>
                <a:close/>
                <a:moveTo>
                  <a:pt x="15985" y="13453"/>
                </a:moveTo>
                <a:lnTo>
                  <a:pt x="15865" y="13605"/>
                </a:lnTo>
                <a:lnTo>
                  <a:pt x="15954" y="13457"/>
                </a:lnTo>
                <a:lnTo>
                  <a:pt x="16080" y="13310"/>
                </a:lnTo>
                <a:close/>
                <a:moveTo>
                  <a:pt x="16382" y="12928"/>
                </a:moveTo>
                <a:lnTo>
                  <a:pt x="16256" y="13075"/>
                </a:lnTo>
                <a:lnTo>
                  <a:pt x="16351" y="12932"/>
                </a:lnTo>
                <a:lnTo>
                  <a:pt x="16482" y="12790"/>
                </a:lnTo>
                <a:close/>
                <a:moveTo>
                  <a:pt x="16808" y="12410"/>
                </a:moveTo>
                <a:lnTo>
                  <a:pt x="16676" y="12552"/>
                </a:lnTo>
                <a:lnTo>
                  <a:pt x="16776" y="12414"/>
                </a:lnTo>
                <a:lnTo>
                  <a:pt x="16912" y="12277"/>
                </a:lnTo>
                <a:close/>
                <a:moveTo>
                  <a:pt x="17262" y="11898"/>
                </a:moveTo>
                <a:lnTo>
                  <a:pt x="17125" y="12036"/>
                </a:lnTo>
                <a:lnTo>
                  <a:pt x="17230" y="11903"/>
                </a:lnTo>
                <a:lnTo>
                  <a:pt x="17371" y="11770"/>
                </a:lnTo>
                <a:close/>
                <a:moveTo>
                  <a:pt x="17745" y="11393"/>
                </a:moveTo>
                <a:lnTo>
                  <a:pt x="17604" y="11526"/>
                </a:lnTo>
                <a:lnTo>
                  <a:pt x="17712" y="11398"/>
                </a:lnTo>
                <a:lnTo>
                  <a:pt x="17857" y="11271"/>
                </a:lnTo>
                <a:close/>
                <a:moveTo>
                  <a:pt x="18255" y="10894"/>
                </a:moveTo>
                <a:lnTo>
                  <a:pt x="18110" y="11022"/>
                </a:lnTo>
                <a:lnTo>
                  <a:pt x="18222" y="10900"/>
                </a:lnTo>
                <a:lnTo>
                  <a:pt x="18371" y="10777"/>
                </a:lnTo>
                <a:close/>
                <a:moveTo>
                  <a:pt x="18795" y="10403"/>
                </a:moveTo>
                <a:lnTo>
                  <a:pt x="18646" y="10526"/>
                </a:lnTo>
                <a:lnTo>
                  <a:pt x="18762" y="10409"/>
                </a:lnTo>
                <a:lnTo>
                  <a:pt x="18913" y="10291"/>
                </a:lnTo>
                <a:close/>
                <a:moveTo>
                  <a:pt x="19058" y="10155"/>
                </a:moveTo>
                <a:lnTo>
                  <a:pt x="18864" y="10306"/>
                </a:lnTo>
                <a:lnTo>
                  <a:pt x="19010" y="10158"/>
                </a:lnTo>
                <a:lnTo>
                  <a:pt x="19209" y="10013"/>
                </a:lnTo>
                <a:close/>
                <a:moveTo>
                  <a:pt x="19364" y="9918"/>
                </a:moveTo>
                <a:lnTo>
                  <a:pt x="19213" y="10036"/>
                </a:lnTo>
                <a:lnTo>
                  <a:pt x="19331" y="9924"/>
                </a:lnTo>
                <a:lnTo>
                  <a:pt x="19485" y="9812"/>
                </a:lnTo>
                <a:close/>
                <a:moveTo>
                  <a:pt x="19641" y="9674"/>
                </a:moveTo>
                <a:lnTo>
                  <a:pt x="19443" y="9819"/>
                </a:lnTo>
                <a:lnTo>
                  <a:pt x="19594" y="9677"/>
                </a:lnTo>
                <a:lnTo>
                  <a:pt x="19798" y="9537"/>
                </a:lnTo>
                <a:close/>
                <a:moveTo>
                  <a:pt x="19960" y="9440"/>
                </a:moveTo>
                <a:lnTo>
                  <a:pt x="19806" y="9553"/>
                </a:lnTo>
                <a:lnTo>
                  <a:pt x="19926" y="9447"/>
                </a:lnTo>
                <a:lnTo>
                  <a:pt x="20082" y="9339"/>
                </a:lnTo>
                <a:close/>
                <a:moveTo>
                  <a:pt x="20251" y="9200"/>
                </a:moveTo>
                <a:lnTo>
                  <a:pt x="20048" y="9340"/>
                </a:lnTo>
                <a:lnTo>
                  <a:pt x="20204" y="9203"/>
                </a:lnTo>
                <a:lnTo>
                  <a:pt x="20412" y="9066"/>
                </a:lnTo>
                <a:close/>
                <a:moveTo>
                  <a:pt x="20586" y="8969"/>
                </a:moveTo>
                <a:lnTo>
                  <a:pt x="20430" y="9077"/>
                </a:lnTo>
                <a:lnTo>
                  <a:pt x="20551" y="8977"/>
                </a:lnTo>
                <a:lnTo>
                  <a:pt x="20708" y="8874"/>
                </a:lnTo>
                <a:close/>
                <a:moveTo>
                  <a:pt x="20891" y="8732"/>
                </a:moveTo>
                <a:lnTo>
                  <a:pt x="20682" y="8868"/>
                </a:lnTo>
                <a:lnTo>
                  <a:pt x="20842" y="8735"/>
                </a:lnTo>
                <a:lnTo>
                  <a:pt x="21056" y="8604"/>
                </a:lnTo>
                <a:close/>
                <a:moveTo>
                  <a:pt x="21239" y="8504"/>
                </a:moveTo>
                <a:lnTo>
                  <a:pt x="21082" y="8606"/>
                </a:lnTo>
                <a:lnTo>
                  <a:pt x="21205" y="8511"/>
                </a:lnTo>
                <a:lnTo>
                  <a:pt x="21362" y="8414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8B40F28-860C-4769-BFB3-CD167B69B83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8756650" y="4768850"/>
            <a:ext cx="195263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rgbClr val="FFFFFF"/>
                </a:solidFill>
                <a:latin typeface="+mj-lt"/>
                <a:sym typeface="DM Serif Display" charset="0"/>
              </a:defRPr>
            </a:lvl1pPr>
          </a:lstStyle>
          <a:p>
            <a:fld id="{6726F669-35FC-49F6-A185-DC74D3C2084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 kern="1200">
          <a:solidFill>
            <a:srgbClr val="FFFFFF"/>
          </a:solidFill>
          <a:latin typeface="+mj-lt"/>
          <a:ea typeface="+mj-ea"/>
          <a:cs typeface="+mj-cs"/>
          <a:sym typeface="DM Serif Display" charset="0"/>
        </a:defRPr>
      </a:lvl1pPr>
      <a:lvl2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2pPr>
      <a:lvl3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3pPr>
      <a:lvl4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4pPr>
      <a:lvl5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5pPr>
      <a:lvl6pPr marL="4572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6pPr>
      <a:lvl7pPr marL="9144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7pPr>
      <a:lvl8pPr marL="13716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8pPr>
      <a:lvl9pPr marL="18288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9pPr>
    </p:titleStyle>
    <p:bodyStyle>
      <a:lvl1pPr marL="4572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╺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1pPr>
      <a:lvl2pPr marL="9144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-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2pPr>
      <a:lvl3pPr marL="13716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⬞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3pPr>
      <a:lvl4pPr marL="18288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●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4pPr>
      <a:lvl5pPr marL="22860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○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flip="none" rotWithShape="0">
          <a:gsLst>
            <a:gs pos="0">
              <a:srgbClr val="F0F2F9"/>
            </a:gs>
            <a:gs pos="49899">
              <a:srgbClr val="DADDEE"/>
            </a:gs>
            <a:gs pos="100000">
              <a:srgbClr val="CBD0E8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 descr="Google Shape;40;p8">
            <a:extLst>
              <a:ext uri="{FF2B5EF4-FFF2-40B4-BE49-F238E27FC236}">
                <a16:creationId xmlns:a16="http://schemas.microsoft.com/office/drawing/2014/main" id="{9FDFB892-D38F-42FC-ADD0-B2922CA1C682}"/>
              </a:ext>
            </a:extLst>
          </p:cNvPr>
          <p:cNvSpPr>
            <a:spLocks/>
          </p:cNvSpPr>
          <p:nvPr/>
        </p:nvSpPr>
        <p:spPr bwMode="auto">
          <a:xfrm>
            <a:off x="2933700" y="0"/>
            <a:ext cx="6215063" cy="5143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8240"/>
                </a:moveTo>
                <a:lnTo>
                  <a:pt x="21560" y="8269"/>
                </a:lnTo>
                <a:lnTo>
                  <a:pt x="21347" y="8400"/>
                </a:lnTo>
                <a:lnTo>
                  <a:pt x="21599" y="8204"/>
                </a:lnTo>
                <a:lnTo>
                  <a:pt x="21599" y="8180"/>
                </a:lnTo>
                <a:lnTo>
                  <a:pt x="21197" y="8492"/>
                </a:lnTo>
                <a:lnTo>
                  <a:pt x="20951" y="8645"/>
                </a:lnTo>
                <a:lnTo>
                  <a:pt x="21599" y="8109"/>
                </a:lnTo>
                <a:lnTo>
                  <a:pt x="21599" y="8084"/>
                </a:lnTo>
                <a:lnTo>
                  <a:pt x="20834" y="8717"/>
                </a:lnTo>
                <a:lnTo>
                  <a:pt x="20566" y="8883"/>
                </a:lnTo>
                <a:lnTo>
                  <a:pt x="21599" y="7972"/>
                </a:lnTo>
                <a:lnTo>
                  <a:pt x="21599" y="7947"/>
                </a:lnTo>
                <a:lnTo>
                  <a:pt x="20472" y="8941"/>
                </a:lnTo>
                <a:lnTo>
                  <a:pt x="20187" y="9117"/>
                </a:lnTo>
                <a:lnTo>
                  <a:pt x="21599" y="7787"/>
                </a:lnTo>
                <a:lnTo>
                  <a:pt x="21599" y="7761"/>
                </a:lnTo>
                <a:lnTo>
                  <a:pt x="20109" y="9165"/>
                </a:lnTo>
                <a:lnTo>
                  <a:pt x="19813" y="9348"/>
                </a:lnTo>
                <a:lnTo>
                  <a:pt x="21599" y="7545"/>
                </a:lnTo>
                <a:lnTo>
                  <a:pt x="21599" y="7520"/>
                </a:lnTo>
                <a:lnTo>
                  <a:pt x="19746" y="9391"/>
                </a:lnTo>
                <a:lnTo>
                  <a:pt x="19441" y="9579"/>
                </a:lnTo>
                <a:lnTo>
                  <a:pt x="21599" y="7236"/>
                </a:lnTo>
                <a:lnTo>
                  <a:pt x="21599" y="7209"/>
                </a:lnTo>
                <a:lnTo>
                  <a:pt x="19384" y="9614"/>
                </a:lnTo>
                <a:lnTo>
                  <a:pt x="19071" y="9807"/>
                </a:lnTo>
                <a:lnTo>
                  <a:pt x="21599" y="6847"/>
                </a:lnTo>
                <a:lnTo>
                  <a:pt x="21599" y="6820"/>
                </a:lnTo>
                <a:lnTo>
                  <a:pt x="19021" y="9840"/>
                </a:lnTo>
                <a:lnTo>
                  <a:pt x="18702" y="10035"/>
                </a:lnTo>
                <a:lnTo>
                  <a:pt x="21599" y="6361"/>
                </a:lnTo>
                <a:lnTo>
                  <a:pt x="21599" y="6332"/>
                </a:lnTo>
                <a:lnTo>
                  <a:pt x="18658" y="10063"/>
                </a:lnTo>
                <a:lnTo>
                  <a:pt x="18335" y="10263"/>
                </a:lnTo>
                <a:lnTo>
                  <a:pt x="21599" y="5756"/>
                </a:lnTo>
                <a:lnTo>
                  <a:pt x="21599" y="5726"/>
                </a:lnTo>
                <a:lnTo>
                  <a:pt x="18295" y="10286"/>
                </a:lnTo>
                <a:lnTo>
                  <a:pt x="17968" y="10488"/>
                </a:lnTo>
                <a:lnTo>
                  <a:pt x="21599" y="5005"/>
                </a:lnTo>
                <a:lnTo>
                  <a:pt x="21599" y="4973"/>
                </a:lnTo>
                <a:lnTo>
                  <a:pt x="17932" y="10511"/>
                </a:lnTo>
                <a:lnTo>
                  <a:pt x="17601" y="10715"/>
                </a:lnTo>
                <a:lnTo>
                  <a:pt x="21599" y="4067"/>
                </a:lnTo>
                <a:lnTo>
                  <a:pt x="21599" y="4033"/>
                </a:lnTo>
                <a:lnTo>
                  <a:pt x="17570" y="10736"/>
                </a:lnTo>
                <a:lnTo>
                  <a:pt x="17236" y="10941"/>
                </a:lnTo>
                <a:lnTo>
                  <a:pt x="21599" y="2889"/>
                </a:lnTo>
                <a:lnTo>
                  <a:pt x="21599" y="2852"/>
                </a:lnTo>
                <a:lnTo>
                  <a:pt x="17207" y="10960"/>
                </a:lnTo>
                <a:lnTo>
                  <a:pt x="16871" y="11168"/>
                </a:lnTo>
                <a:lnTo>
                  <a:pt x="21599" y="1395"/>
                </a:lnTo>
                <a:lnTo>
                  <a:pt x="21599" y="1355"/>
                </a:lnTo>
                <a:lnTo>
                  <a:pt x="16844" y="11184"/>
                </a:lnTo>
                <a:lnTo>
                  <a:pt x="16506" y="11393"/>
                </a:lnTo>
                <a:lnTo>
                  <a:pt x="21373" y="0"/>
                </a:lnTo>
                <a:lnTo>
                  <a:pt x="21355" y="0"/>
                </a:lnTo>
                <a:lnTo>
                  <a:pt x="16481" y="11409"/>
                </a:lnTo>
                <a:lnTo>
                  <a:pt x="16142" y="11618"/>
                </a:lnTo>
                <a:lnTo>
                  <a:pt x="20463" y="0"/>
                </a:lnTo>
                <a:lnTo>
                  <a:pt x="20445" y="0"/>
                </a:lnTo>
                <a:lnTo>
                  <a:pt x="16118" y="11633"/>
                </a:lnTo>
                <a:lnTo>
                  <a:pt x="15778" y="11844"/>
                </a:lnTo>
                <a:lnTo>
                  <a:pt x="19542" y="0"/>
                </a:lnTo>
                <a:lnTo>
                  <a:pt x="19525" y="0"/>
                </a:lnTo>
                <a:lnTo>
                  <a:pt x="15756" y="11857"/>
                </a:lnTo>
                <a:lnTo>
                  <a:pt x="15414" y="12069"/>
                </a:lnTo>
                <a:lnTo>
                  <a:pt x="18613" y="0"/>
                </a:lnTo>
                <a:lnTo>
                  <a:pt x="18596" y="0"/>
                </a:lnTo>
                <a:lnTo>
                  <a:pt x="15392" y="12082"/>
                </a:lnTo>
                <a:lnTo>
                  <a:pt x="15049" y="12294"/>
                </a:lnTo>
                <a:lnTo>
                  <a:pt x="17674" y="0"/>
                </a:lnTo>
                <a:lnTo>
                  <a:pt x="17658" y="0"/>
                </a:lnTo>
                <a:lnTo>
                  <a:pt x="15030" y="12306"/>
                </a:lnTo>
                <a:lnTo>
                  <a:pt x="14686" y="12520"/>
                </a:lnTo>
                <a:lnTo>
                  <a:pt x="16727" y="0"/>
                </a:lnTo>
                <a:lnTo>
                  <a:pt x="16711" y="0"/>
                </a:lnTo>
                <a:lnTo>
                  <a:pt x="14667" y="12531"/>
                </a:lnTo>
                <a:lnTo>
                  <a:pt x="14322" y="12744"/>
                </a:lnTo>
                <a:lnTo>
                  <a:pt x="15772" y="0"/>
                </a:lnTo>
                <a:lnTo>
                  <a:pt x="15756" y="0"/>
                </a:lnTo>
                <a:lnTo>
                  <a:pt x="14304" y="12755"/>
                </a:lnTo>
                <a:lnTo>
                  <a:pt x="13959" y="12969"/>
                </a:lnTo>
                <a:lnTo>
                  <a:pt x="14808" y="0"/>
                </a:lnTo>
                <a:lnTo>
                  <a:pt x="14791" y="0"/>
                </a:lnTo>
                <a:lnTo>
                  <a:pt x="13941" y="12980"/>
                </a:lnTo>
                <a:lnTo>
                  <a:pt x="13595" y="13194"/>
                </a:lnTo>
                <a:lnTo>
                  <a:pt x="13837" y="0"/>
                </a:lnTo>
                <a:lnTo>
                  <a:pt x="13820" y="0"/>
                </a:lnTo>
                <a:lnTo>
                  <a:pt x="13578" y="13204"/>
                </a:lnTo>
                <a:lnTo>
                  <a:pt x="13231" y="13418"/>
                </a:lnTo>
                <a:lnTo>
                  <a:pt x="12857" y="0"/>
                </a:lnTo>
                <a:lnTo>
                  <a:pt x="12841" y="0"/>
                </a:lnTo>
                <a:lnTo>
                  <a:pt x="13215" y="13428"/>
                </a:lnTo>
                <a:lnTo>
                  <a:pt x="0" y="21600"/>
                </a:lnTo>
                <a:lnTo>
                  <a:pt x="36" y="21600"/>
                </a:lnTo>
                <a:lnTo>
                  <a:pt x="13216" y="13450"/>
                </a:lnTo>
                <a:lnTo>
                  <a:pt x="13224" y="13739"/>
                </a:lnTo>
                <a:lnTo>
                  <a:pt x="1189" y="21600"/>
                </a:lnTo>
                <a:lnTo>
                  <a:pt x="1224" y="21600"/>
                </a:lnTo>
                <a:lnTo>
                  <a:pt x="13225" y="13760"/>
                </a:lnTo>
                <a:lnTo>
                  <a:pt x="13232" y="14048"/>
                </a:lnTo>
                <a:lnTo>
                  <a:pt x="2307" y="21600"/>
                </a:lnTo>
                <a:lnTo>
                  <a:pt x="2340" y="21600"/>
                </a:lnTo>
                <a:lnTo>
                  <a:pt x="13232" y="14072"/>
                </a:lnTo>
                <a:lnTo>
                  <a:pt x="13240" y="14360"/>
                </a:lnTo>
                <a:lnTo>
                  <a:pt x="3354" y="21600"/>
                </a:lnTo>
                <a:lnTo>
                  <a:pt x="3386" y="21600"/>
                </a:lnTo>
                <a:lnTo>
                  <a:pt x="13242" y="14383"/>
                </a:lnTo>
                <a:lnTo>
                  <a:pt x="13250" y="14670"/>
                </a:lnTo>
                <a:lnTo>
                  <a:pt x="4336" y="21600"/>
                </a:lnTo>
                <a:lnTo>
                  <a:pt x="4366" y="21600"/>
                </a:lnTo>
                <a:lnTo>
                  <a:pt x="13250" y="14694"/>
                </a:lnTo>
                <a:lnTo>
                  <a:pt x="13258" y="14981"/>
                </a:lnTo>
                <a:lnTo>
                  <a:pt x="5254" y="21600"/>
                </a:lnTo>
                <a:lnTo>
                  <a:pt x="5283" y="21600"/>
                </a:lnTo>
                <a:lnTo>
                  <a:pt x="13259" y="15005"/>
                </a:lnTo>
                <a:lnTo>
                  <a:pt x="13267" y="15292"/>
                </a:lnTo>
                <a:lnTo>
                  <a:pt x="6111" y="21600"/>
                </a:lnTo>
                <a:lnTo>
                  <a:pt x="6139" y="21600"/>
                </a:lnTo>
                <a:lnTo>
                  <a:pt x="13268" y="15316"/>
                </a:lnTo>
                <a:lnTo>
                  <a:pt x="13276" y="15602"/>
                </a:lnTo>
                <a:lnTo>
                  <a:pt x="6909" y="21600"/>
                </a:lnTo>
                <a:lnTo>
                  <a:pt x="6936" y="21600"/>
                </a:lnTo>
                <a:lnTo>
                  <a:pt x="13276" y="15627"/>
                </a:lnTo>
                <a:lnTo>
                  <a:pt x="13284" y="15913"/>
                </a:lnTo>
                <a:lnTo>
                  <a:pt x="7651" y="21600"/>
                </a:lnTo>
                <a:lnTo>
                  <a:pt x="7677" y="21600"/>
                </a:lnTo>
                <a:lnTo>
                  <a:pt x="13285" y="15938"/>
                </a:lnTo>
                <a:lnTo>
                  <a:pt x="13293" y="16224"/>
                </a:lnTo>
                <a:lnTo>
                  <a:pt x="8339" y="21600"/>
                </a:lnTo>
                <a:lnTo>
                  <a:pt x="8364" y="21600"/>
                </a:lnTo>
                <a:lnTo>
                  <a:pt x="13294" y="16250"/>
                </a:lnTo>
                <a:lnTo>
                  <a:pt x="13302" y="16534"/>
                </a:lnTo>
                <a:lnTo>
                  <a:pt x="8975" y="21600"/>
                </a:lnTo>
                <a:lnTo>
                  <a:pt x="8999" y="21600"/>
                </a:lnTo>
                <a:lnTo>
                  <a:pt x="13303" y="16561"/>
                </a:lnTo>
                <a:lnTo>
                  <a:pt x="13311" y="16845"/>
                </a:lnTo>
                <a:lnTo>
                  <a:pt x="9561" y="21600"/>
                </a:lnTo>
                <a:lnTo>
                  <a:pt x="9584" y="21600"/>
                </a:lnTo>
                <a:lnTo>
                  <a:pt x="13311" y="16873"/>
                </a:lnTo>
                <a:lnTo>
                  <a:pt x="13319" y="17156"/>
                </a:lnTo>
                <a:lnTo>
                  <a:pt x="10099" y="21600"/>
                </a:lnTo>
                <a:lnTo>
                  <a:pt x="10121" y="21600"/>
                </a:lnTo>
                <a:lnTo>
                  <a:pt x="13320" y="17185"/>
                </a:lnTo>
                <a:lnTo>
                  <a:pt x="13328" y="17466"/>
                </a:lnTo>
                <a:lnTo>
                  <a:pt x="10591" y="21600"/>
                </a:lnTo>
                <a:lnTo>
                  <a:pt x="10612" y="21600"/>
                </a:lnTo>
                <a:lnTo>
                  <a:pt x="13329" y="17497"/>
                </a:lnTo>
                <a:lnTo>
                  <a:pt x="13336" y="17777"/>
                </a:lnTo>
                <a:lnTo>
                  <a:pt x="11038" y="21600"/>
                </a:lnTo>
                <a:lnTo>
                  <a:pt x="11058" y="21600"/>
                </a:lnTo>
                <a:lnTo>
                  <a:pt x="13337" y="17809"/>
                </a:lnTo>
                <a:lnTo>
                  <a:pt x="13345" y="18088"/>
                </a:lnTo>
                <a:lnTo>
                  <a:pt x="11441" y="21600"/>
                </a:lnTo>
                <a:lnTo>
                  <a:pt x="11461" y="21600"/>
                </a:lnTo>
                <a:lnTo>
                  <a:pt x="13345" y="18122"/>
                </a:lnTo>
                <a:lnTo>
                  <a:pt x="13353" y="18398"/>
                </a:lnTo>
                <a:lnTo>
                  <a:pt x="11805" y="21600"/>
                </a:lnTo>
                <a:lnTo>
                  <a:pt x="11824" y="21600"/>
                </a:lnTo>
                <a:lnTo>
                  <a:pt x="13355" y="18436"/>
                </a:lnTo>
                <a:lnTo>
                  <a:pt x="13363" y="18709"/>
                </a:lnTo>
                <a:lnTo>
                  <a:pt x="12127" y="21600"/>
                </a:lnTo>
                <a:lnTo>
                  <a:pt x="12147" y="21600"/>
                </a:lnTo>
                <a:lnTo>
                  <a:pt x="13364" y="18750"/>
                </a:lnTo>
                <a:lnTo>
                  <a:pt x="13372" y="19020"/>
                </a:lnTo>
                <a:lnTo>
                  <a:pt x="12412" y="21600"/>
                </a:lnTo>
                <a:lnTo>
                  <a:pt x="12430" y="21600"/>
                </a:lnTo>
                <a:lnTo>
                  <a:pt x="13373" y="19065"/>
                </a:lnTo>
                <a:lnTo>
                  <a:pt x="13381" y="19330"/>
                </a:lnTo>
                <a:lnTo>
                  <a:pt x="12658" y="21600"/>
                </a:lnTo>
                <a:lnTo>
                  <a:pt x="12676" y="21600"/>
                </a:lnTo>
                <a:lnTo>
                  <a:pt x="13382" y="19382"/>
                </a:lnTo>
                <a:lnTo>
                  <a:pt x="13389" y="19642"/>
                </a:lnTo>
                <a:lnTo>
                  <a:pt x="12869" y="21600"/>
                </a:lnTo>
                <a:lnTo>
                  <a:pt x="12886" y="21600"/>
                </a:lnTo>
                <a:lnTo>
                  <a:pt x="13389" y="19700"/>
                </a:lnTo>
                <a:lnTo>
                  <a:pt x="13396" y="19951"/>
                </a:lnTo>
                <a:lnTo>
                  <a:pt x="13045" y="21600"/>
                </a:lnTo>
                <a:lnTo>
                  <a:pt x="13062" y="21600"/>
                </a:lnTo>
                <a:lnTo>
                  <a:pt x="13398" y="20023"/>
                </a:lnTo>
                <a:lnTo>
                  <a:pt x="13405" y="20263"/>
                </a:lnTo>
                <a:lnTo>
                  <a:pt x="13188" y="21600"/>
                </a:lnTo>
                <a:lnTo>
                  <a:pt x="13204" y="21600"/>
                </a:lnTo>
                <a:lnTo>
                  <a:pt x="13408" y="20351"/>
                </a:lnTo>
                <a:lnTo>
                  <a:pt x="13414" y="20573"/>
                </a:lnTo>
                <a:lnTo>
                  <a:pt x="13297" y="21600"/>
                </a:lnTo>
                <a:lnTo>
                  <a:pt x="13314" y="21600"/>
                </a:lnTo>
                <a:lnTo>
                  <a:pt x="13417" y="20691"/>
                </a:lnTo>
                <a:lnTo>
                  <a:pt x="13423" y="20884"/>
                </a:lnTo>
                <a:lnTo>
                  <a:pt x="13376" y="21600"/>
                </a:lnTo>
                <a:lnTo>
                  <a:pt x="13392" y="21600"/>
                </a:lnTo>
                <a:lnTo>
                  <a:pt x="13427" y="21062"/>
                </a:lnTo>
                <a:lnTo>
                  <a:pt x="13431" y="21195"/>
                </a:lnTo>
                <a:lnTo>
                  <a:pt x="13424" y="21600"/>
                </a:lnTo>
                <a:lnTo>
                  <a:pt x="13440" y="21600"/>
                </a:lnTo>
                <a:lnTo>
                  <a:pt x="13440" y="21553"/>
                </a:lnTo>
                <a:lnTo>
                  <a:pt x="13442" y="21600"/>
                </a:lnTo>
                <a:lnTo>
                  <a:pt x="13458" y="21600"/>
                </a:lnTo>
                <a:lnTo>
                  <a:pt x="13447" y="21194"/>
                </a:lnTo>
                <a:lnTo>
                  <a:pt x="13458" y="20581"/>
                </a:lnTo>
                <a:lnTo>
                  <a:pt x="13498" y="19974"/>
                </a:lnTo>
                <a:lnTo>
                  <a:pt x="13566" y="19374"/>
                </a:lnTo>
                <a:lnTo>
                  <a:pt x="13663" y="18780"/>
                </a:lnTo>
                <a:lnTo>
                  <a:pt x="13789" y="18193"/>
                </a:lnTo>
                <a:lnTo>
                  <a:pt x="13942" y="17613"/>
                </a:lnTo>
                <a:lnTo>
                  <a:pt x="14124" y="17039"/>
                </a:lnTo>
                <a:lnTo>
                  <a:pt x="14335" y="16472"/>
                </a:lnTo>
                <a:lnTo>
                  <a:pt x="14575" y="15912"/>
                </a:lnTo>
                <a:lnTo>
                  <a:pt x="14845" y="15356"/>
                </a:lnTo>
                <a:lnTo>
                  <a:pt x="15141" y="14809"/>
                </a:lnTo>
                <a:lnTo>
                  <a:pt x="15467" y="14268"/>
                </a:lnTo>
                <a:lnTo>
                  <a:pt x="15821" y="13733"/>
                </a:lnTo>
                <a:lnTo>
                  <a:pt x="16202" y="13206"/>
                </a:lnTo>
                <a:lnTo>
                  <a:pt x="16613" y="12685"/>
                </a:lnTo>
                <a:lnTo>
                  <a:pt x="17053" y="12170"/>
                </a:lnTo>
                <a:lnTo>
                  <a:pt x="17521" y="11662"/>
                </a:lnTo>
                <a:lnTo>
                  <a:pt x="18017" y="11161"/>
                </a:lnTo>
                <a:lnTo>
                  <a:pt x="18542" y="10666"/>
                </a:lnTo>
                <a:lnTo>
                  <a:pt x="19096" y="10178"/>
                </a:lnTo>
                <a:lnTo>
                  <a:pt x="19679" y="9697"/>
                </a:lnTo>
                <a:lnTo>
                  <a:pt x="20290" y="9222"/>
                </a:lnTo>
                <a:lnTo>
                  <a:pt x="20930" y="8754"/>
                </a:lnTo>
                <a:lnTo>
                  <a:pt x="21597" y="8292"/>
                </a:lnTo>
                <a:lnTo>
                  <a:pt x="21600" y="8290"/>
                </a:lnTo>
                <a:close/>
                <a:moveTo>
                  <a:pt x="20480" y="8959"/>
                </a:moveTo>
                <a:lnTo>
                  <a:pt x="20727" y="8807"/>
                </a:lnTo>
                <a:lnTo>
                  <a:pt x="20543" y="8958"/>
                </a:lnTo>
                <a:lnTo>
                  <a:pt x="20303" y="9115"/>
                </a:lnTo>
                <a:close/>
                <a:moveTo>
                  <a:pt x="20118" y="9183"/>
                </a:moveTo>
                <a:lnTo>
                  <a:pt x="20386" y="9017"/>
                </a:lnTo>
                <a:lnTo>
                  <a:pt x="20195" y="9186"/>
                </a:lnTo>
                <a:lnTo>
                  <a:pt x="19934" y="9356"/>
                </a:lnTo>
                <a:close/>
                <a:moveTo>
                  <a:pt x="13489" y="18988"/>
                </a:moveTo>
                <a:lnTo>
                  <a:pt x="13493" y="18740"/>
                </a:lnTo>
                <a:lnTo>
                  <a:pt x="13579" y="18511"/>
                </a:lnTo>
                <a:lnTo>
                  <a:pt x="13562" y="18755"/>
                </a:lnTo>
                <a:close/>
                <a:moveTo>
                  <a:pt x="13558" y="18826"/>
                </a:moveTo>
                <a:lnTo>
                  <a:pt x="13543" y="19059"/>
                </a:lnTo>
                <a:lnTo>
                  <a:pt x="13483" y="19283"/>
                </a:lnTo>
                <a:lnTo>
                  <a:pt x="13488" y="19047"/>
                </a:lnTo>
                <a:close/>
                <a:moveTo>
                  <a:pt x="13494" y="18689"/>
                </a:moveTo>
                <a:lnTo>
                  <a:pt x="13499" y="18433"/>
                </a:lnTo>
                <a:lnTo>
                  <a:pt x="13598" y="18199"/>
                </a:lnTo>
                <a:lnTo>
                  <a:pt x="13582" y="18451"/>
                </a:lnTo>
                <a:close/>
                <a:moveTo>
                  <a:pt x="18915" y="10122"/>
                </a:moveTo>
                <a:lnTo>
                  <a:pt x="18639" y="10313"/>
                </a:lnTo>
                <a:lnTo>
                  <a:pt x="18811" y="10113"/>
                </a:lnTo>
                <a:lnTo>
                  <a:pt x="19097" y="9926"/>
                </a:lnTo>
                <a:close/>
                <a:moveTo>
                  <a:pt x="19159" y="9884"/>
                </a:moveTo>
                <a:lnTo>
                  <a:pt x="19434" y="9704"/>
                </a:lnTo>
                <a:lnTo>
                  <a:pt x="19249" y="9891"/>
                </a:lnTo>
                <a:lnTo>
                  <a:pt x="18984" y="10075"/>
                </a:lnTo>
                <a:close/>
                <a:moveTo>
                  <a:pt x="13622" y="18101"/>
                </a:moveTo>
                <a:lnTo>
                  <a:pt x="13639" y="17849"/>
                </a:lnTo>
                <a:lnTo>
                  <a:pt x="13751" y="17618"/>
                </a:lnTo>
                <a:lnTo>
                  <a:pt x="13722" y="17866"/>
                </a:lnTo>
                <a:close/>
                <a:moveTo>
                  <a:pt x="13716" y="17926"/>
                </a:moveTo>
                <a:lnTo>
                  <a:pt x="13688" y="18167"/>
                </a:lnTo>
                <a:lnTo>
                  <a:pt x="13603" y="18397"/>
                </a:lnTo>
                <a:lnTo>
                  <a:pt x="13619" y="18153"/>
                </a:lnTo>
                <a:close/>
                <a:moveTo>
                  <a:pt x="18041" y="10846"/>
                </a:moveTo>
                <a:lnTo>
                  <a:pt x="17768" y="11046"/>
                </a:lnTo>
                <a:lnTo>
                  <a:pt x="17923" y="10832"/>
                </a:lnTo>
                <a:lnTo>
                  <a:pt x="18207" y="10636"/>
                </a:lnTo>
                <a:close/>
                <a:moveTo>
                  <a:pt x="18256" y="10601"/>
                </a:moveTo>
                <a:lnTo>
                  <a:pt x="18532" y="10410"/>
                </a:lnTo>
                <a:lnTo>
                  <a:pt x="18360" y="10612"/>
                </a:lnTo>
                <a:lnTo>
                  <a:pt x="18094" y="10806"/>
                </a:lnTo>
                <a:close/>
                <a:moveTo>
                  <a:pt x="13846" y="16930"/>
                </a:moveTo>
                <a:lnTo>
                  <a:pt x="13875" y="16672"/>
                </a:lnTo>
                <a:lnTo>
                  <a:pt x="14029" y="16438"/>
                </a:lnTo>
                <a:lnTo>
                  <a:pt x="13988" y="16693"/>
                </a:lnTo>
                <a:close/>
                <a:moveTo>
                  <a:pt x="13980" y="16740"/>
                </a:moveTo>
                <a:lnTo>
                  <a:pt x="13939" y="16991"/>
                </a:lnTo>
                <a:lnTo>
                  <a:pt x="13812" y="17226"/>
                </a:lnTo>
                <a:lnTo>
                  <a:pt x="13841" y="16972"/>
                </a:lnTo>
                <a:close/>
                <a:moveTo>
                  <a:pt x="16918" y="11819"/>
                </a:moveTo>
                <a:lnTo>
                  <a:pt x="16647" y="12030"/>
                </a:lnTo>
                <a:lnTo>
                  <a:pt x="16773" y="11797"/>
                </a:lnTo>
                <a:lnTo>
                  <a:pt x="17056" y="11590"/>
                </a:lnTo>
                <a:close/>
                <a:moveTo>
                  <a:pt x="17093" y="11563"/>
                </a:moveTo>
                <a:lnTo>
                  <a:pt x="17371" y="11359"/>
                </a:lnTo>
                <a:lnTo>
                  <a:pt x="17224" y="11581"/>
                </a:lnTo>
                <a:lnTo>
                  <a:pt x="16957" y="11789"/>
                </a:lnTo>
                <a:close/>
                <a:moveTo>
                  <a:pt x="14155" y="15774"/>
                </a:moveTo>
                <a:lnTo>
                  <a:pt x="14197" y="15514"/>
                </a:lnTo>
                <a:lnTo>
                  <a:pt x="14394" y="15284"/>
                </a:lnTo>
                <a:lnTo>
                  <a:pt x="14339" y="15540"/>
                </a:lnTo>
                <a:close/>
                <a:moveTo>
                  <a:pt x="14331" y="15580"/>
                </a:moveTo>
                <a:lnTo>
                  <a:pt x="14276" y="15834"/>
                </a:lnTo>
                <a:lnTo>
                  <a:pt x="14107" y="16069"/>
                </a:lnTo>
                <a:lnTo>
                  <a:pt x="14149" y="15811"/>
                </a:lnTo>
                <a:close/>
                <a:moveTo>
                  <a:pt x="15881" y="12812"/>
                </a:moveTo>
                <a:lnTo>
                  <a:pt x="15617" y="13032"/>
                </a:lnTo>
                <a:lnTo>
                  <a:pt x="15709" y="12784"/>
                </a:lnTo>
                <a:lnTo>
                  <a:pt x="15987" y="12568"/>
                </a:lnTo>
                <a:close/>
                <a:moveTo>
                  <a:pt x="16014" y="12545"/>
                </a:moveTo>
                <a:lnTo>
                  <a:pt x="16289" y="12332"/>
                </a:lnTo>
                <a:lnTo>
                  <a:pt x="16173" y="12572"/>
                </a:lnTo>
                <a:lnTo>
                  <a:pt x="15910" y="12789"/>
                </a:lnTo>
                <a:close/>
                <a:moveTo>
                  <a:pt x="14549" y="14636"/>
                </a:moveTo>
                <a:lnTo>
                  <a:pt x="14605" y="14376"/>
                </a:lnTo>
                <a:lnTo>
                  <a:pt x="14845" y="14150"/>
                </a:lnTo>
                <a:lnTo>
                  <a:pt x="14777" y="14407"/>
                </a:lnTo>
                <a:close/>
                <a:moveTo>
                  <a:pt x="14766" y="14443"/>
                </a:moveTo>
                <a:lnTo>
                  <a:pt x="14699" y="14698"/>
                </a:lnTo>
                <a:lnTo>
                  <a:pt x="14487" y="14928"/>
                </a:lnTo>
                <a:lnTo>
                  <a:pt x="14542" y="14669"/>
                </a:lnTo>
                <a:close/>
                <a:moveTo>
                  <a:pt x="14867" y="14128"/>
                </a:moveTo>
                <a:lnTo>
                  <a:pt x="15104" y="13905"/>
                </a:lnTo>
                <a:lnTo>
                  <a:pt x="15024" y="14156"/>
                </a:lnTo>
                <a:lnTo>
                  <a:pt x="14800" y="14383"/>
                </a:lnTo>
                <a:close/>
                <a:moveTo>
                  <a:pt x="14876" y="14095"/>
                </a:moveTo>
                <a:lnTo>
                  <a:pt x="14944" y="13838"/>
                </a:lnTo>
                <a:lnTo>
                  <a:pt x="15196" y="13616"/>
                </a:lnTo>
                <a:lnTo>
                  <a:pt x="15116" y="13869"/>
                </a:lnTo>
                <a:close/>
                <a:moveTo>
                  <a:pt x="14953" y="13806"/>
                </a:moveTo>
                <a:lnTo>
                  <a:pt x="15021" y="13548"/>
                </a:lnTo>
                <a:lnTo>
                  <a:pt x="15288" y="13328"/>
                </a:lnTo>
                <a:lnTo>
                  <a:pt x="15207" y="13582"/>
                </a:lnTo>
                <a:close/>
                <a:moveTo>
                  <a:pt x="15221" y="13594"/>
                </a:moveTo>
                <a:lnTo>
                  <a:pt x="15471" y="13374"/>
                </a:lnTo>
                <a:lnTo>
                  <a:pt x="15379" y="13621"/>
                </a:lnTo>
                <a:lnTo>
                  <a:pt x="15141" y="13845"/>
                </a:lnTo>
                <a:close/>
                <a:moveTo>
                  <a:pt x="15232" y="13560"/>
                </a:moveTo>
                <a:lnTo>
                  <a:pt x="15312" y="13307"/>
                </a:lnTo>
                <a:lnTo>
                  <a:pt x="15577" y="13088"/>
                </a:lnTo>
                <a:lnTo>
                  <a:pt x="15484" y="13337"/>
                </a:lnTo>
                <a:close/>
                <a:moveTo>
                  <a:pt x="15603" y="13066"/>
                </a:moveTo>
                <a:lnTo>
                  <a:pt x="15865" y="12850"/>
                </a:lnTo>
                <a:lnTo>
                  <a:pt x="15761" y="13093"/>
                </a:lnTo>
                <a:lnTo>
                  <a:pt x="15511" y="13313"/>
                </a:lnTo>
                <a:close/>
                <a:moveTo>
                  <a:pt x="15590" y="13053"/>
                </a:moveTo>
                <a:lnTo>
                  <a:pt x="15323" y="13274"/>
                </a:lnTo>
                <a:lnTo>
                  <a:pt x="15403" y="13020"/>
                </a:lnTo>
                <a:lnTo>
                  <a:pt x="15683" y="12803"/>
                </a:lnTo>
                <a:close/>
                <a:moveTo>
                  <a:pt x="15298" y="13293"/>
                </a:moveTo>
                <a:lnTo>
                  <a:pt x="15029" y="13516"/>
                </a:lnTo>
                <a:lnTo>
                  <a:pt x="15098" y="13256"/>
                </a:lnTo>
                <a:lnTo>
                  <a:pt x="15380" y="13036"/>
                </a:lnTo>
                <a:close/>
                <a:moveTo>
                  <a:pt x="15007" y="13533"/>
                </a:moveTo>
                <a:lnTo>
                  <a:pt x="14736" y="13757"/>
                </a:lnTo>
                <a:lnTo>
                  <a:pt x="14793" y="13493"/>
                </a:lnTo>
                <a:lnTo>
                  <a:pt x="15076" y="13273"/>
                </a:lnTo>
                <a:close/>
                <a:moveTo>
                  <a:pt x="14999" y="13564"/>
                </a:moveTo>
                <a:lnTo>
                  <a:pt x="14930" y="13824"/>
                </a:lnTo>
                <a:lnTo>
                  <a:pt x="14674" y="14050"/>
                </a:lnTo>
                <a:lnTo>
                  <a:pt x="14730" y="13787"/>
                </a:lnTo>
                <a:close/>
                <a:moveTo>
                  <a:pt x="14922" y="13856"/>
                </a:moveTo>
                <a:lnTo>
                  <a:pt x="14853" y="14115"/>
                </a:lnTo>
                <a:lnTo>
                  <a:pt x="14612" y="14344"/>
                </a:lnTo>
                <a:lnTo>
                  <a:pt x="14668" y="14082"/>
                </a:lnTo>
                <a:close/>
                <a:moveTo>
                  <a:pt x="14590" y="14362"/>
                </a:moveTo>
                <a:lnTo>
                  <a:pt x="14347" y="14591"/>
                </a:lnTo>
                <a:lnTo>
                  <a:pt x="14391" y="14324"/>
                </a:lnTo>
                <a:lnTo>
                  <a:pt x="14646" y="14100"/>
                </a:lnTo>
                <a:close/>
                <a:moveTo>
                  <a:pt x="14584" y="14394"/>
                </a:moveTo>
                <a:lnTo>
                  <a:pt x="14528" y="14656"/>
                </a:lnTo>
                <a:lnTo>
                  <a:pt x="14299" y="14889"/>
                </a:lnTo>
                <a:lnTo>
                  <a:pt x="14342" y="14623"/>
                </a:lnTo>
                <a:close/>
                <a:moveTo>
                  <a:pt x="14521" y="14690"/>
                </a:moveTo>
                <a:lnTo>
                  <a:pt x="14465" y="14950"/>
                </a:lnTo>
                <a:lnTo>
                  <a:pt x="14251" y="15182"/>
                </a:lnTo>
                <a:lnTo>
                  <a:pt x="14294" y="14917"/>
                </a:lnTo>
                <a:close/>
                <a:moveTo>
                  <a:pt x="14457" y="14985"/>
                </a:moveTo>
                <a:lnTo>
                  <a:pt x="14402" y="15244"/>
                </a:lnTo>
                <a:lnTo>
                  <a:pt x="14203" y="15478"/>
                </a:lnTo>
                <a:lnTo>
                  <a:pt x="14246" y="15215"/>
                </a:lnTo>
                <a:close/>
                <a:moveTo>
                  <a:pt x="14417" y="15255"/>
                </a:moveTo>
                <a:lnTo>
                  <a:pt x="14611" y="15027"/>
                </a:lnTo>
                <a:lnTo>
                  <a:pt x="14545" y="15278"/>
                </a:lnTo>
                <a:lnTo>
                  <a:pt x="14363" y="15509"/>
                </a:lnTo>
                <a:close/>
                <a:moveTo>
                  <a:pt x="14425" y="15218"/>
                </a:moveTo>
                <a:lnTo>
                  <a:pt x="14480" y="14961"/>
                </a:lnTo>
                <a:lnTo>
                  <a:pt x="14689" y="14734"/>
                </a:lnTo>
                <a:lnTo>
                  <a:pt x="14623" y="14987"/>
                </a:lnTo>
                <a:close/>
                <a:moveTo>
                  <a:pt x="14714" y="14707"/>
                </a:moveTo>
                <a:lnTo>
                  <a:pt x="14920" y="14483"/>
                </a:lnTo>
                <a:lnTo>
                  <a:pt x="14842" y="14729"/>
                </a:lnTo>
                <a:lnTo>
                  <a:pt x="14646" y="14960"/>
                </a:lnTo>
                <a:close/>
                <a:moveTo>
                  <a:pt x="14724" y="14670"/>
                </a:moveTo>
                <a:lnTo>
                  <a:pt x="14790" y="14417"/>
                </a:lnTo>
                <a:lnTo>
                  <a:pt x="15012" y="14193"/>
                </a:lnTo>
                <a:lnTo>
                  <a:pt x="14933" y="14442"/>
                </a:lnTo>
                <a:close/>
                <a:moveTo>
                  <a:pt x="15038" y="14166"/>
                </a:moveTo>
                <a:lnTo>
                  <a:pt x="15257" y="13945"/>
                </a:lnTo>
                <a:lnTo>
                  <a:pt x="15167" y="14188"/>
                </a:lnTo>
                <a:lnTo>
                  <a:pt x="14961" y="14414"/>
                </a:lnTo>
                <a:close/>
                <a:moveTo>
                  <a:pt x="15050" y="14128"/>
                </a:moveTo>
                <a:lnTo>
                  <a:pt x="15129" y="13879"/>
                </a:lnTo>
                <a:lnTo>
                  <a:pt x="15364" y="13659"/>
                </a:lnTo>
                <a:lnTo>
                  <a:pt x="15273" y="13904"/>
                </a:lnTo>
                <a:close/>
                <a:moveTo>
                  <a:pt x="15392" y="13632"/>
                </a:moveTo>
                <a:lnTo>
                  <a:pt x="15623" y="13414"/>
                </a:lnTo>
                <a:lnTo>
                  <a:pt x="15522" y="13653"/>
                </a:lnTo>
                <a:lnTo>
                  <a:pt x="15302" y="13874"/>
                </a:lnTo>
                <a:close/>
                <a:moveTo>
                  <a:pt x="15406" y="13592"/>
                </a:moveTo>
                <a:lnTo>
                  <a:pt x="15497" y="13348"/>
                </a:lnTo>
                <a:lnTo>
                  <a:pt x="15744" y="13130"/>
                </a:lnTo>
                <a:lnTo>
                  <a:pt x="15641" y="13370"/>
                </a:lnTo>
                <a:close/>
                <a:moveTo>
                  <a:pt x="15774" y="13104"/>
                </a:moveTo>
                <a:lnTo>
                  <a:pt x="16017" y="12889"/>
                </a:lnTo>
                <a:lnTo>
                  <a:pt x="15905" y="13126"/>
                </a:lnTo>
                <a:lnTo>
                  <a:pt x="15673" y="13344"/>
                </a:lnTo>
                <a:close/>
                <a:moveTo>
                  <a:pt x="15791" y="13064"/>
                </a:moveTo>
                <a:lnTo>
                  <a:pt x="15893" y="12824"/>
                </a:lnTo>
                <a:lnTo>
                  <a:pt x="16153" y="12612"/>
                </a:lnTo>
                <a:lnTo>
                  <a:pt x="16038" y="12849"/>
                </a:lnTo>
                <a:close/>
                <a:moveTo>
                  <a:pt x="16186" y="12585"/>
                </a:moveTo>
                <a:lnTo>
                  <a:pt x="16441" y="12374"/>
                </a:lnTo>
                <a:lnTo>
                  <a:pt x="16317" y="12604"/>
                </a:lnTo>
                <a:lnTo>
                  <a:pt x="16072" y="12820"/>
                </a:lnTo>
                <a:close/>
                <a:moveTo>
                  <a:pt x="16206" y="12545"/>
                </a:moveTo>
                <a:lnTo>
                  <a:pt x="16320" y="12308"/>
                </a:lnTo>
                <a:lnTo>
                  <a:pt x="16591" y="12098"/>
                </a:lnTo>
                <a:lnTo>
                  <a:pt x="16465" y="12331"/>
                </a:lnTo>
                <a:close/>
                <a:moveTo>
                  <a:pt x="16625" y="12071"/>
                </a:moveTo>
                <a:lnTo>
                  <a:pt x="16892" y="11864"/>
                </a:lnTo>
                <a:lnTo>
                  <a:pt x="16756" y="12090"/>
                </a:lnTo>
                <a:lnTo>
                  <a:pt x="16500" y="12300"/>
                </a:lnTo>
                <a:close/>
                <a:moveTo>
                  <a:pt x="16614" y="12057"/>
                </a:moveTo>
                <a:lnTo>
                  <a:pt x="16339" y="12270"/>
                </a:lnTo>
                <a:lnTo>
                  <a:pt x="16454" y="12030"/>
                </a:lnTo>
                <a:lnTo>
                  <a:pt x="16741" y="11820"/>
                </a:lnTo>
                <a:close/>
                <a:moveTo>
                  <a:pt x="16308" y="12294"/>
                </a:moveTo>
                <a:lnTo>
                  <a:pt x="16030" y="12510"/>
                </a:lnTo>
                <a:lnTo>
                  <a:pt x="16135" y="12265"/>
                </a:lnTo>
                <a:lnTo>
                  <a:pt x="16424" y="12053"/>
                </a:lnTo>
                <a:close/>
                <a:moveTo>
                  <a:pt x="16002" y="12532"/>
                </a:moveTo>
                <a:lnTo>
                  <a:pt x="15722" y="12750"/>
                </a:lnTo>
                <a:lnTo>
                  <a:pt x="15815" y="12499"/>
                </a:lnTo>
                <a:lnTo>
                  <a:pt x="16107" y="12285"/>
                </a:lnTo>
                <a:close/>
                <a:moveTo>
                  <a:pt x="15696" y="12769"/>
                </a:moveTo>
                <a:lnTo>
                  <a:pt x="15414" y="12989"/>
                </a:lnTo>
                <a:lnTo>
                  <a:pt x="15495" y="12734"/>
                </a:lnTo>
                <a:lnTo>
                  <a:pt x="15790" y="12518"/>
                </a:lnTo>
                <a:close/>
                <a:moveTo>
                  <a:pt x="15391" y="13007"/>
                </a:moveTo>
                <a:lnTo>
                  <a:pt x="15107" y="13227"/>
                </a:lnTo>
                <a:lnTo>
                  <a:pt x="15176" y="12967"/>
                </a:lnTo>
                <a:lnTo>
                  <a:pt x="15472" y="12750"/>
                </a:lnTo>
                <a:close/>
                <a:moveTo>
                  <a:pt x="15085" y="13245"/>
                </a:moveTo>
                <a:lnTo>
                  <a:pt x="14800" y="13467"/>
                </a:lnTo>
                <a:lnTo>
                  <a:pt x="14856" y="13201"/>
                </a:lnTo>
                <a:lnTo>
                  <a:pt x="15154" y="12983"/>
                </a:lnTo>
                <a:close/>
                <a:moveTo>
                  <a:pt x="14779" y="13482"/>
                </a:moveTo>
                <a:lnTo>
                  <a:pt x="14492" y="13705"/>
                </a:lnTo>
                <a:lnTo>
                  <a:pt x="14536" y="13435"/>
                </a:lnTo>
                <a:lnTo>
                  <a:pt x="14836" y="13215"/>
                </a:lnTo>
                <a:close/>
                <a:moveTo>
                  <a:pt x="14773" y="13511"/>
                </a:moveTo>
                <a:lnTo>
                  <a:pt x="14716" y="13776"/>
                </a:lnTo>
                <a:lnTo>
                  <a:pt x="14444" y="14001"/>
                </a:lnTo>
                <a:lnTo>
                  <a:pt x="14488" y="13732"/>
                </a:lnTo>
                <a:close/>
                <a:moveTo>
                  <a:pt x="14710" y="13806"/>
                </a:moveTo>
                <a:lnTo>
                  <a:pt x="14653" y="14070"/>
                </a:lnTo>
                <a:lnTo>
                  <a:pt x="14396" y="14297"/>
                </a:lnTo>
                <a:lnTo>
                  <a:pt x="14440" y="14029"/>
                </a:lnTo>
                <a:close/>
                <a:moveTo>
                  <a:pt x="14376" y="14314"/>
                </a:moveTo>
                <a:lnTo>
                  <a:pt x="14117" y="14542"/>
                </a:lnTo>
                <a:lnTo>
                  <a:pt x="14148" y="14270"/>
                </a:lnTo>
                <a:lnTo>
                  <a:pt x="14419" y="14045"/>
                </a:lnTo>
                <a:close/>
                <a:moveTo>
                  <a:pt x="14371" y="14343"/>
                </a:moveTo>
                <a:lnTo>
                  <a:pt x="14328" y="14612"/>
                </a:lnTo>
                <a:lnTo>
                  <a:pt x="14084" y="14842"/>
                </a:lnTo>
                <a:lnTo>
                  <a:pt x="14114" y="14570"/>
                </a:lnTo>
                <a:close/>
                <a:moveTo>
                  <a:pt x="14323" y="14642"/>
                </a:moveTo>
                <a:lnTo>
                  <a:pt x="14279" y="14909"/>
                </a:lnTo>
                <a:lnTo>
                  <a:pt x="14049" y="15141"/>
                </a:lnTo>
                <a:lnTo>
                  <a:pt x="14080" y="14870"/>
                </a:lnTo>
                <a:close/>
                <a:moveTo>
                  <a:pt x="14274" y="14940"/>
                </a:moveTo>
                <a:lnTo>
                  <a:pt x="14230" y="15206"/>
                </a:lnTo>
                <a:lnTo>
                  <a:pt x="14015" y="15440"/>
                </a:lnTo>
                <a:lnTo>
                  <a:pt x="14046" y="15170"/>
                </a:lnTo>
                <a:close/>
                <a:moveTo>
                  <a:pt x="14225" y="15240"/>
                </a:moveTo>
                <a:lnTo>
                  <a:pt x="14182" y="15505"/>
                </a:lnTo>
                <a:lnTo>
                  <a:pt x="13981" y="15740"/>
                </a:lnTo>
                <a:lnTo>
                  <a:pt x="14012" y="15472"/>
                </a:lnTo>
                <a:close/>
                <a:moveTo>
                  <a:pt x="14175" y="15540"/>
                </a:moveTo>
                <a:lnTo>
                  <a:pt x="14133" y="15801"/>
                </a:lnTo>
                <a:lnTo>
                  <a:pt x="13947" y="16037"/>
                </a:lnTo>
                <a:lnTo>
                  <a:pt x="13977" y="15771"/>
                </a:lnTo>
                <a:close/>
                <a:moveTo>
                  <a:pt x="14127" y="15840"/>
                </a:moveTo>
                <a:lnTo>
                  <a:pt x="14084" y="16100"/>
                </a:lnTo>
                <a:lnTo>
                  <a:pt x="13912" y="16337"/>
                </a:lnTo>
                <a:lnTo>
                  <a:pt x="13942" y="16073"/>
                </a:lnTo>
                <a:close/>
                <a:moveTo>
                  <a:pt x="14077" y="16140"/>
                </a:moveTo>
                <a:lnTo>
                  <a:pt x="14035" y="16398"/>
                </a:lnTo>
                <a:lnTo>
                  <a:pt x="13878" y="16635"/>
                </a:lnTo>
                <a:lnTo>
                  <a:pt x="13908" y="16374"/>
                </a:lnTo>
                <a:close/>
                <a:moveTo>
                  <a:pt x="14050" y="16407"/>
                </a:moveTo>
                <a:lnTo>
                  <a:pt x="14202" y="16178"/>
                </a:lnTo>
                <a:lnTo>
                  <a:pt x="14149" y="16425"/>
                </a:lnTo>
                <a:lnTo>
                  <a:pt x="14009" y="16657"/>
                </a:lnTo>
                <a:close/>
                <a:moveTo>
                  <a:pt x="14057" y="16364"/>
                </a:moveTo>
                <a:lnTo>
                  <a:pt x="14099" y="16110"/>
                </a:lnTo>
                <a:lnTo>
                  <a:pt x="14265" y="15880"/>
                </a:lnTo>
                <a:lnTo>
                  <a:pt x="14212" y="16131"/>
                </a:lnTo>
                <a:close/>
                <a:moveTo>
                  <a:pt x="14289" y="15846"/>
                </a:moveTo>
                <a:lnTo>
                  <a:pt x="14453" y="15620"/>
                </a:lnTo>
                <a:lnTo>
                  <a:pt x="14391" y="15860"/>
                </a:lnTo>
                <a:lnTo>
                  <a:pt x="14239" y="16089"/>
                </a:lnTo>
                <a:close/>
                <a:moveTo>
                  <a:pt x="14298" y="15803"/>
                </a:moveTo>
                <a:lnTo>
                  <a:pt x="14352" y="15552"/>
                </a:lnTo>
                <a:lnTo>
                  <a:pt x="14531" y="15325"/>
                </a:lnTo>
                <a:lnTo>
                  <a:pt x="14464" y="15572"/>
                </a:lnTo>
                <a:close/>
                <a:moveTo>
                  <a:pt x="14557" y="15292"/>
                </a:moveTo>
                <a:lnTo>
                  <a:pt x="14733" y="15069"/>
                </a:lnTo>
                <a:lnTo>
                  <a:pt x="14657" y="15308"/>
                </a:lnTo>
                <a:lnTo>
                  <a:pt x="14493" y="15534"/>
                </a:lnTo>
                <a:close/>
                <a:moveTo>
                  <a:pt x="14569" y="15248"/>
                </a:moveTo>
                <a:lnTo>
                  <a:pt x="14635" y="15002"/>
                </a:lnTo>
                <a:lnTo>
                  <a:pt x="14826" y="14778"/>
                </a:lnTo>
                <a:lnTo>
                  <a:pt x="14749" y="15021"/>
                </a:lnTo>
                <a:close/>
                <a:moveTo>
                  <a:pt x="14853" y="14745"/>
                </a:moveTo>
                <a:lnTo>
                  <a:pt x="15041" y="14525"/>
                </a:lnTo>
                <a:lnTo>
                  <a:pt x="14954" y="14759"/>
                </a:lnTo>
                <a:lnTo>
                  <a:pt x="14780" y="14980"/>
                </a:lnTo>
                <a:close/>
                <a:moveTo>
                  <a:pt x="14868" y="14700"/>
                </a:moveTo>
                <a:lnTo>
                  <a:pt x="14945" y="14457"/>
                </a:lnTo>
                <a:lnTo>
                  <a:pt x="15148" y="14237"/>
                </a:lnTo>
                <a:lnTo>
                  <a:pt x="15059" y="14476"/>
                </a:lnTo>
                <a:close/>
                <a:moveTo>
                  <a:pt x="15179" y="14204"/>
                </a:moveTo>
                <a:lnTo>
                  <a:pt x="15377" y="13987"/>
                </a:lnTo>
                <a:lnTo>
                  <a:pt x="15279" y="14218"/>
                </a:lnTo>
                <a:lnTo>
                  <a:pt x="15091" y="14438"/>
                </a:lnTo>
                <a:close/>
                <a:moveTo>
                  <a:pt x="15195" y="14159"/>
                </a:moveTo>
                <a:lnTo>
                  <a:pt x="15284" y="13920"/>
                </a:lnTo>
                <a:lnTo>
                  <a:pt x="15499" y="13702"/>
                </a:lnTo>
                <a:lnTo>
                  <a:pt x="15399" y="13937"/>
                </a:lnTo>
                <a:close/>
                <a:moveTo>
                  <a:pt x="15532" y="13669"/>
                </a:moveTo>
                <a:lnTo>
                  <a:pt x="15743" y="13457"/>
                </a:lnTo>
                <a:lnTo>
                  <a:pt x="15636" y="13680"/>
                </a:lnTo>
                <a:lnTo>
                  <a:pt x="15437" y="13897"/>
                </a:lnTo>
                <a:close/>
                <a:moveTo>
                  <a:pt x="15552" y="13623"/>
                </a:moveTo>
                <a:lnTo>
                  <a:pt x="15652" y="13389"/>
                </a:lnTo>
                <a:lnTo>
                  <a:pt x="15879" y="13175"/>
                </a:lnTo>
                <a:lnTo>
                  <a:pt x="15768" y="13406"/>
                </a:lnTo>
                <a:close/>
                <a:moveTo>
                  <a:pt x="15917" y="13140"/>
                </a:moveTo>
                <a:lnTo>
                  <a:pt x="16139" y="12931"/>
                </a:lnTo>
                <a:lnTo>
                  <a:pt x="16019" y="13153"/>
                </a:lnTo>
                <a:lnTo>
                  <a:pt x="15808" y="13366"/>
                </a:lnTo>
                <a:close/>
                <a:moveTo>
                  <a:pt x="15940" y="13093"/>
                </a:moveTo>
                <a:lnTo>
                  <a:pt x="16051" y="12863"/>
                </a:lnTo>
                <a:lnTo>
                  <a:pt x="16290" y="12652"/>
                </a:lnTo>
                <a:lnTo>
                  <a:pt x="16167" y="12879"/>
                </a:lnTo>
                <a:close/>
                <a:moveTo>
                  <a:pt x="16328" y="12619"/>
                </a:moveTo>
                <a:lnTo>
                  <a:pt x="16561" y="12413"/>
                </a:lnTo>
                <a:lnTo>
                  <a:pt x="16430" y="12631"/>
                </a:lnTo>
                <a:lnTo>
                  <a:pt x="16208" y="12840"/>
                </a:lnTo>
                <a:close/>
                <a:moveTo>
                  <a:pt x="16354" y="12572"/>
                </a:moveTo>
                <a:lnTo>
                  <a:pt x="16476" y="12345"/>
                </a:lnTo>
                <a:lnTo>
                  <a:pt x="16727" y="12138"/>
                </a:lnTo>
                <a:lnTo>
                  <a:pt x="16593" y="12360"/>
                </a:lnTo>
                <a:close/>
                <a:moveTo>
                  <a:pt x="16767" y="12104"/>
                </a:moveTo>
                <a:lnTo>
                  <a:pt x="17012" y="11902"/>
                </a:lnTo>
                <a:lnTo>
                  <a:pt x="16870" y="12116"/>
                </a:lnTo>
                <a:lnTo>
                  <a:pt x="16637" y="12322"/>
                </a:lnTo>
                <a:close/>
                <a:moveTo>
                  <a:pt x="16796" y="12056"/>
                </a:moveTo>
                <a:lnTo>
                  <a:pt x="16930" y="11834"/>
                </a:lnTo>
                <a:lnTo>
                  <a:pt x="17192" y="11631"/>
                </a:lnTo>
                <a:lnTo>
                  <a:pt x="17047" y="11848"/>
                </a:lnTo>
                <a:close/>
                <a:moveTo>
                  <a:pt x="17235" y="11596"/>
                </a:moveTo>
                <a:lnTo>
                  <a:pt x="17490" y="11398"/>
                </a:lnTo>
                <a:lnTo>
                  <a:pt x="17338" y="11608"/>
                </a:lnTo>
                <a:lnTo>
                  <a:pt x="17094" y="11810"/>
                </a:lnTo>
                <a:close/>
                <a:moveTo>
                  <a:pt x="17269" y="11547"/>
                </a:moveTo>
                <a:lnTo>
                  <a:pt x="17413" y="11329"/>
                </a:lnTo>
                <a:lnTo>
                  <a:pt x="17686" y="11129"/>
                </a:lnTo>
                <a:lnTo>
                  <a:pt x="17530" y="11343"/>
                </a:lnTo>
                <a:close/>
                <a:moveTo>
                  <a:pt x="17732" y="11095"/>
                </a:moveTo>
                <a:lnTo>
                  <a:pt x="17997" y="10900"/>
                </a:lnTo>
                <a:lnTo>
                  <a:pt x="17835" y="11106"/>
                </a:lnTo>
                <a:lnTo>
                  <a:pt x="17580" y="11304"/>
                </a:lnTo>
                <a:close/>
                <a:moveTo>
                  <a:pt x="17721" y="11079"/>
                </a:moveTo>
                <a:lnTo>
                  <a:pt x="17443" y="11284"/>
                </a:lnTo>
                <a:lnTo>
                  <a:pt x="17589" y="11062"/>
                </a:lnTo>
                <a:lnTo>
                  <a:pt x="17879" y="10862"/>
                </a:lnTo>
                <a:close/>
                <a:moveTo>
                  <a:pt x="17401" y="11314"/>
                </a:moveTo>
                <a:lnTo>
                  <a:pt x="17118" y="11521"/>
                </a:lnTo>
                <a:lnTo>
                  <a:pt x="17255" y="11292"/>
                </a:lnTo>
                <a:lnTo>
                  <a:pt x="17550" y="11089"/>
                </a:lnTo>
                <a:close/>
                <a:moveTo>
                  <a:pt x="17082" y="11548"/>
                </a:moveTo>
                <a:lnTo>
                  <a:pt x="16794" y="11758"/>
                </a:lnTo>
                <a:lnTo>
                  <a:pt x="16922" y="11523"/>
                </a:lnTo>
                <a:lnTo>
                  <a:pt x="17221" y="11317"/>
                </a:lnTo>
                <a:close/>
                <a:moveTo>
                  <a:pt x="16762" y="11782"/>
                </a:moveTo>
                <a:lnTo>
                  <a:pt x="16471" y="11995"/>
                </a:lnTo>
                <a:lnTo>
                  <a:pt x="16587" y="11754"/>
                </a:lnTo>
                <a:lnTo>
                  <a:pt x="16889" y="11545"/>
                </a:lnTo>
                <a:close/>
                <a:moveTo>
                  <a:pt x="16442" y="12017"/>
                </a:moveTo>
                <a:lnTo>
                  <a:pt x="16149" y="12231"/>
                </a:lnTo>
                <a:lnTo>
                  <a:pt x="16254" y="11985"/>
                </a:lnTo>
                <a:lnTo>
                  <a:pt x="16559" y="11774"/>
                </a:lnTo>
                <a:close/>
                <a:moveTo>
                  <a:pt x="16122" y="12251"/>
                </a:moveTo>
                <a:lnTo>
                  <a:pt x="15827" y="12467"/>
                </a:lnTo>
                <a:lnTo>
                  <a:pt x="15920" y="12215"/>
                </a:lnTo>
                <a:lnTo>
                  <a:pt x="16227" y="12003"/>
                </a:lnTo>
                <a:close/>
                <a:moveTo>
                  <a:pt x="15802" y="12485"/>
                </a:moveTo>
                <a:lnTo>
                  <a:pt x="15505" y="12703"/>
                </a:lnTo>
                <a:lnTo>
                  <a:pt x="15586" y="12446"/>
                </a:lnTo>
                <a:lnTo>
                  <a:pt x="15896" y="12232"/>
                </a:lnTo>
                <a:close/>
                <a:moveTo>
                  <a:pt x="15481" y="12720"/>
                </a:moveTo>
                <a:lnTo>
                  <a:pt x="15183" y="12939"/>
                </a:lnTo>
                <a:lnTo>
                  <a:pt x="15253" y="12677"/>
                </a:lnTo>
                <a:lnTo>
                  <a:pt x="15564" y="12462"/>
                </a:lnTo>
                <a:close/>
                <a:moveTo>
                  <a:pt x="15161" y="12954"/>
                </a:moveTo>
                <a:lnTo>
                  <a:pt x="14862" y="13174"/>
                </a:lnTo>
                <a:lnTo>
                  <a:pt x="14918" y="12908"/>
                </a:lnTo>
                <a:lnTo>
                  <a:pt x="15231" y="12692"/>
                </a:lnTo>
                <a:close/>
                <a:moveTo>
                  <a:pt x="14841" y="13189"/>
                </a:moveTo>
                <a:lnTo>
                  <a:pt x="14540" y="13409"/>
                </a:lnTo>
                <a:lnTo>
                  <a:pt x="14585" y="13138"/>
                </a:lnTo>
                <a:lnTo>
                  <a:pt x="14899" y="12921"/>
                </a:lnTo>
                <a:close/>
                <a:moveTo>
                  <a:pt x="14521" y="13423"/>
                </a:moveTo>
                <a:lnTo>
                  <a:pt x="14219" y="13643"/>
                </a:lnTo>
                <a:lnTo>
                  <a:pt x="14251" y="13368"/>
                </a:lnTo>
                <a:lnTo>
                  <a:pt x="14565" y="13151"/>
                </a:lnTo>
                <a:close/>
                <a:moveTo>
                  <a:pt x="14517" y="13450"/>
                </a:moveTo>
                <a:lnTo>
                  <a:pt x="14473" y="13720"/>
                </a:lnTo>
                <a:lnTo>
                  <a:pt x="14185" y="13943"/>
                </a:lnTo>
                <a:lnTo>
                  <a:pt x="14217" y="13669"/>
                </a:lnTo>
                <a:close/>
                <a:moveTo>
                  <a:pt x="14468" y="13748"/>
                </a:moveTo>
                <a:lnTo>
                  <a:pt x="14424" y="14018"/>
                </a:lnTo>
                <a:lnTo>
                  <a:pt x="14151" y="14243"/>
                </a:lnTo>
                <a:lnTo>
                  <a:pt x="14182" y="13970"/>
                </a:lnTo>
                <a:close/>
                <a:moveTo>
                  <a:pt x="14133" y="14258"/>
                </a:moveTo>
                <a:lnTo>
                  <a:pt x="13859" y="14485"/>
                </a:lnTo>
                <a:lnTo>
                  <a:pt x="13877" y="14207"/>
                </a:lnTo>
                <a:lnTo>
                  <a:pt x="14164" y="13984"/>
                </a:lnTo>
                <a:close/>
                <a:moveTo>
                  <a:pt x="14130" y="14285"/>
                </a:moveTo>
                <a:lnTo>
                  <a:pt x="14099" y="14559"/>
                </a:lnTo>
                <a:lnTo>
                  <a:pt x="13840" y="14788"/>
                </a:lnTo>
                <a:lnTo>
                  <a:pt x="13858" y="14510"/>
                </a:lnTo>
                <a:close/>
                <a:moveTo>
                  <a:pt x="14096" y="14586"/>
                </a:moveTo>
                <a:lnTo>
                  <a:pt x="14064" y="14860"/>
                </a:lnTo>
                <a:lnTo>
                  <a:pt x="13819" y="15090"/>
                </a:lnTo>
                <a:lnTo>
                  <a:pt x="13837" y="14814"/>
                </a:lnTo>
                <a:close/>
                <a:moveTo>
                  <a:pt x="14062" y="14888"/>
                </a:moveTo>
                <a:lnTo>
                  <a:pt x="14030" y="15160"/>
                </a:lnTo>
                <a:lnTo>
                  <a:pt x="13799" y="15393"/>
                </a:lnTo>
                <a:lnTo>
                  <a:pt x="13818" y="15117"/>
                </a:lnTo>
                <a:close/>
                <a:moveTo>
                  <a:pt x="14027" y="15189"/>
                </a:moveTo>
                <a:lnTo>
                  <a:pt x="13996" y="15460"/>
                </a:lnTo>
                <a:lnTo>
                  <a:pt x="13780" y="15695"/>
                </a:lnTo>
                <a:lnTo>
                  <a:pt x="13798" y="15420"/>
                </a:lnTo>
                <a:close/>
                <a:moveTo>
                  <a:pt x="13993" y="15491"/>
                </a:moveTo>
                <a:lnTo>
                  <a:pt x="13962" y="15761"/>
                </a:lnTo>
                <a:lnTo>
                  <a:pt x="13760" y="15998"/>
                </a:lnTo>
                <a:lnTo>
                  <a:pt x="13778" y="15725"/>
                </a:lnTo>
                <a:close/>
                <a:moveTo>
                  <a:pt x="13959" y="15794"/>
                </a:moveTo>
                <a:lnTo>
                  <a:pt x="13928" y="16062"/>
                </a:lnTo>
                <a:lnTo>
                  <a:pt x="13740" y="16300"/>
                </a:lnTo>
                <a:lnTo>
                  <a:pt x="13758" y="16028"/>
                </a:lnTo>
                <a:close/>
                <a:moveTo>
                  <a:pt x="13924" y="16096"/>
                </a:moveTo>
                <a:lnTo>
                  <a:pt x="13894" y="16363"/>
                </a:lnTo>
                <a:lnTo>
                  <a:pt x="13721" y="16603"/>
                </a:lnTo>
                <a:lnTo>
                  <a:pt x="13738" y="16333"/>
                </a:lnTo>
                <a:close/>
                <a:moveTo>
                  <a:pt x="13890" y="16399"/>
                </a:moveTo>
                <a:lnTo>
                  <a:pt x="13860" y="16664"/>
                </a:lnTo>
                <a:lnTo>
                  <a:pt x="13701" y="16904"/>
                </a:lnTo>
                <a:lnTo>
                  <a:pt x="13718" y="16636"/>
                </a:lnTo>
                <a:close/>
                <a:moveTo>
                  <a:pt x="13855" y="16702"/>
                </a:moveTo>
                <a:lnTo>
                  <a:pt x="13825" y="16964"/>
                </a:lnTo>
                <a:lnTo>
                  <a:pt x="13681" y="17204"/>
                </a:lnTo>
                <a:lnTo>
                  <a:pt x="13698" y="16939"/>
                </a:lnTo>
                <a:close/>
                <a:moveTo>
                  <a:pt x="13820" y="17006"/>
                </a:moveTo>
                <a:lnTo>
                  <a:pt x="13791" y="17265"/>
                </a:lnTo>
                <a:lnTo>
                  <a:pt x="13661" y="17505"/>
                </a:lnTo>
                <a:lnTo>
                  <a:pt x="13678" y="17243"/>
                </a:lnTo>
                <a:close/>
                <a:moveTo>
                  <a:pt x="13786" y="17311"/>
                </a:moveTo>
                <a:lnTo>
                  <a:pt x="13757" y="17566"/>
                </a:lnTo>
                <a:lnTo>
                  <a:pt x="13641" y="17804"/>
                </a:lnTo>
                <a:lnTo>
                  <a:pt x="13657" y="17546"/>
                </a:lnTo>
                <a:close/>
                <a:moveTo>
                  <a:pt x="13772" y="17572"/>
                </a:moveTo>
                <a:lnTo>
                  <a:pt x="13881" y="17348"/>
                </a:lnTo>
                <a:lnTo>
                  <a:pt x="13842" y="17586"/>
                </a:lnTo>
                <a:lnTo>
                  <a:pt x="13745" y="17813"/>
                </a:lnTo>
                <a:close/>
                <a:moveTo>
                  <a:pt x="13778" y="17521"/>
                </a:moveTo>
                <a:lnTo>
                  <a:pt x="13807" y="17272"/>
                </a:lnTo>
                <a:lnTo>
                  <a:pt x="13931" y="17043"/>
                </a:lnTo>
                <a:lnTo>
                  <a:pt x="13891" y="17288"/>
                </a:lnTo>
                <a:close/>
                <a:moveTo>
                  <a:pt x="13955" y="16998"/>
                </a:moveTo>
                <a:lnTo>
                  <a:pt x="14075" y="16777"/>
                </a:lnTo>
                <a:lnTo>
                  <a:pt x="14025" y="17011"/>
                </a:lnTo>
                <a:lnTo>
                  <a:pt x="13917" y="17236"/>
                </a:lnTo>
                <a:close/>
                <a:moveTo>
                  <a:pt x="13964" y="16946"/>
                </a:moveTo>
                <a:lnTo>
                  <a:pt x="14003" y="16702"/>
                </a:lnTo>
                <a:lnTo>
                  <a:pt x="14139" y="16475"/>
                </a:lnTo>
                <a:lnTo>
                  <a:pt x="14088" y="16717"/>
                </a:lnTo>
                <a:close/>
                <a:moveTo>
                  <a:pt x="14166" y="16431"/>
                </a:moveTo>
                <a:lnTo>
                  <a:pt x="14298" y="16212"/>
                </a:lnTo>
                <a:lnTo>
                  <a:pt x="14237" y="16442"/>
                </a:lnTo>
                <a:lnTo>
                  <a:pt x="14116" y="16664"/>
                </a:lnTo>
                <a:close/>
                <a:moveTo>
                  <a:pt x="14178" y="16378"/>
                </a:moveTo>
                <a:lnTo>
                  <a:pt x="14229" y="16138"/>
                </a:lnTo>
                <a:lnTo>
                  <a:pt x="14377" y="15915"/>
                </a:lnTo>
                <a:lnTo>
                  <a:pt x="14314" y="16152"/>
                </a:lnTo>
                <a:close/>
                <a:moveTo>
                  <a:pt x="14406" y="15870"/>
                </a:moveTo>
                <a:lnTo>
                  <a:pt x="14549" y="15655"/>
                </a:lnTo>
                <a:lnTo>
                  <a:pt x="14477" y="15881"/>
                </a:lnTo>
                <a:lnTo>
                  <a:pt x="14344" y="16101"/>
                </a:lnTo>
                <a:close/>
                <a:moveTo>
                  <a:pt x="14420" y="15817"/>
                </a:moveTo>
                <a:lnTo>
                  <a:pt x="14483" y="15580"/>
                </a:lnTo>
                <a:lnTo>
                  <a:pt x="14642" y="15360"/>
                </a:lnTo>
                <a:lnTo>
                  <a:pt x="14568" y="15593"/>
                </a:lnTo>
                <a:close/>
                <a:moveTo>
                  <a:pt x="14674" y="15317"/>
                </a:moveTo>
                <a:lnTo>
                  <a:pt x="14828" y="15105"/>
                </a:lnTo>
                <a:lnTo>
                  <a:pt x="14745" y="15326"/>
                </a:lnTo>
                <a:lnTo>
                  <a:pt x="14602" y="15542"/>
                </a:lnTo>
                <a:close/>
                <a:moveTo>
                  <a:pt x="14690" y="15263"/>
                </a:moveTo>
                <a:lnTo>
                  <a:pt x="14764" y="15030"/>
                </a:lnTo>
                <a:lnTo>
                  <a:pt x="14935" y="14813"/>
                </a:lnTo>
                <a:lnTo>
                  <a:pt x="14850" y="15042"/>
                </a:lnTo>
                <a:close/>
                <a:moveTo>
                  <a:pt x="14970" y="14769"/>
                </a:moveTo>
                <a:lnTo>
                  <a:pt x="15135" y="14561"/>
                </a:lnTo>
                <a:lnTo>
                  <a:pt x="15043" y="14778"/>
                </a:lnTo>
                <a:lnTo>
                  <a:pt x="14888" y="14991"/>
                </a:lnTo>
                <a:close/>
                <a:moveTo>
                  <a:pt x="14990" y="14715"/>
                </a:moveTo>
                <a:lnTo>
                  <a:pt x="15075" y="14486"/>
                </a:lnTo>
                <a:lnTo>
                  <a:pt x="15257" y="14272"/>
                </a:lnTo>
                <a:lnTo>
                  <a:pt x="15161" y="14497"/>
                </a:lnTo>
                <a:close/>
                <a:moveTo>
                  <a:pt x="15295" y="14229"/>
                </a:moveTo>
                <a:lnTo>
                  <a:pt x="15470" y="14023"/>
                </a:lnTo>
                <a:lnTo>
                  <a:pt x="15367" y="14236"/>
                </a:lnTo>
                <a:lnTo>
                  <a:pt x="15202" y="14446"/>
                </a:lnTo>
                <a:close/>
                <a:moveTo>
                  <a:pt x="15319" y="14173"/>
                </a:moveTo>
                <a:lnTo>
                  <a:pt x="15415" y="13948"/>
                </a:lnTo>
                <a:lnTo>
                  <a:pt x="15608" y="13738"/>
                </a:lnTo>
                <a:lnTo>
                  <a:pt x="15502" y="13958"/>
                </a:lnTo>
                <a:close/>
                <a:moveTo>
                  <a:pt x="15649" y="13694"/>
                </a:moveTo>
                <a:lnTo>
                  <a:pt x="15835" y="13492"/>
                </a:lnTo>
                <a:lnTo>
                  <a:pt x="15722" y="13700"/>
                </a:lnTo>
                <a:lnTo>
                  <a:pt x="15547" y="13906"/>
                </a:lnTo>
                <a:close/>
                <a:moveTo>
                  <a:pt x="15676" y="13638"/>
                </a:moveTo>
                <a:lnTo>
                  <a:pt x="15783" y="13418"/>
                </a:lnTo>
                <a:lnTo>
                  <a:pt x="15987" y="13210"/>
                </a:lnTo>
                <a:lnTo>
                  <a:pt x="15870" y="13427"/>
                </a:lnTo>
                <a:close/>
                <a:moveTo>
                  <a:pt x="16031" y="13167"/>
                </a:moveTo>
                <a:lnTo>
                  <a:pt x="16227" y="12968"/>
                </a:lnTo>
                <a:lnTo>
                  <a:pt x="16104" y="13173"/>
                </a:lnTo>
                <a:lnTo>
                  <a:pt x="15918" y="13375"/>
                </a:lnTo>
                <a:close/>
                <a:moveTo>
                  <a:pt x="16062" y="13109"/>
                </a:moveTo>
                <a:lnTo>
                  <a:pt x="16179" y="12893"/>
                </a:lnTo>
                <a:lnTo>
                  <a:pt x="16395" y="12690"/>
                </a:lnTo>
                <a:lnTo>
                  <a:pt x="16267" y="12902"/>
                </a:lnTo>
                <a:close/>
                <a:moveTo>
                  <a:pt x="16442" y="12645"/>
                </a:moveTo>
                <a:lnTo>
                  <a:pt x="16648" y="12451"/>
                </a:lnTo>
                <a:lnTo>
                  <a:pt x="16516" y="12651"/>
                </a:lnTo>
                <a:lnTo>
                  <a:pt x="16319" y="12849"/>
                </a:lnTo>
                <a:close/>
                <a:moveTo>
                  <a:pt x="16477" y="12587"/>
                </a:moveTo>
                <a:lnTo>
                  <a:pt x="16604" y="12375"/>
                </a:lnTo>
                <a:lnTo>
                  <a:pt x="16830" y="12175"/>
                </a:lnTo>
                <a:lnTo>
                  <a:pt x="16693" y="12383"/>
                </a:lnTo>
                <a:close/>
                <a:moveTo>
                  <a:pt x="16881" y="12131"/>
                </a:moveTo>
                <a:lnTo>
                  <a:pt x="17096" y="11941"/>
                </a:lnTo>
                <a:lnTo>
                  <a:pt x="16955" y="12136"/>
                </a:lnTo>
                <a:lnTo>
                  <a:pt x="16749" y="12330"/>
                </a:lnTo>
                <a:close/>
                <a:moveTo>
                  <a:pt x="16921" y="12071"/>
                </a:moveTo>
                <a:lnTo>
                  <a:pt x="17058" y="11863"/>
                </a:lnTo>
                <a:lnTo>
                  <a:pt x="17294" y="11668"/>
                </a:lnTo>
                <a:lnTo>
                  <a:pt x="17147" y="11872"/>
                </a:lnTo>
                <a:close/>
                <a:moveTo>
                  <a:pt x="17349" y="11623"/>
                </a:moveTo>
                <a:lnTo>
                  <a:pt x="17575" y="11436"/>
                </a:lnTo>
                <a:lnTo>
                  <a:pt x="17424" y="11627"/>
                </a:lnTo>
                <a:lnTo>
                  <a:pt x="17208" y="11818"/>
                </a:lnTo>
                <a:close/>
                <a:moveTo>
                  <a:pt x="17393" y="11563"/>
                </a:moveTo>
                <a:lnTo>
                  <a:pt x="17540" y="11359"/>
                </a:lnTo>
                <a:lnTo>
                  <a:pt x="17787" y="11168"/>
                </a:lnTo>
                <a:lnTo>
                  <a:pt x="17629" y="11368"/>
                </a:lnTo>
                <a:close/>
                <a:moveTo>
                  <a:pt x="17846" y="11123"/>
                </a:moveTo>
                <a:lnTo>
                  <a:pt x="18080" y="10940"/>
                </a:lnTo>
                <a:lnTo>
                  <a:pt x="17921" y="11127"/>
                </a:lnTo>
                <a:lnTo>
                  <a:pt x="17695" y="11314"/>
                </a:lnTo>
                <a:close/>
                <a:moveTo>
                  <a:pt x="17894" y="11061"/>
                </a:moveTo>
                <a:lnTo>
                  <a:pt x="18051" y="10861"/>
                </a:lnTo>
                <a:lnTo>
                  <a:pt x="18307" y="10674"/>
                </a:lnTo>
                <a:lnTo>
                  <a:pt x="18141" y="10869"/>
                </a:lnTo>
                <a:close/>
                <a:moveTo>
                  <a:pt x="18371" y="10628"/>
                </a:moveTo>
                <a:lnTo>
                  <a:pt x="18614" y="10450"/>
                </a:lnTo>
                <a:lnTo>
                  <a:pt x="18446" y="10632"/>
                </a:lnTo>
                <a:lnTo>
                  <a:pt x="18212" y="10814"/>
                </a:lnTo>
                <a:close/>
                <a:moveTo>
                  <a:pt x="18424" y="10565"/>
                </a:moveTo>
                <a:lnTo>
                  <a:pt x="18590" y="10371"/>
                </a:lnTo>
                <a:lnTo>
                  <a:pt x="18855" y="10187"/>
                </a:lnTo>
                <a:lnTo>
                  <a:pt x="18679" y="10378"/>
                </a:lnTo>
                <a:close/>
                <a:moveTo>
                  <a:pt x="18580" y="10355"/>
                </a:moveTo>
                <a:lnTo>
                  <a:pt x="18297" y="10551"/>
                </a:lnTo>
                <a:lnTo>
                  <a:pt x="18462" y="10341"/>
                </a:lnTo>
                <a:lnTo>
                  <a:pt x="18756" y="10148"/>
                </a:lnTo>
                <a:close/>
                <a:moveTo>
                  <a:pt x="18246" y="10586"/>
                </a:moveTo>
                <a:lnTo>
                  <a:pt x="17956" y="10786"/>
                </a:lnTo>
                <a:lnTo>
                  <a:pt x="18114" y="10568"/>
                </a:lnTo>
                <a:lnTo>
                  <a:pt x="18415" y="10371"/>
                </a:lnTo>
                <a:close/>
                <a:moveTo>
                  <a:pt x="17912" y="10816"/>
                </a:moveTo>
                <a:lnTo>
                  <a:pt x="17617" y="11020"/>
                </a:lnTo>
                <a:lnTo>
                  <a:pt x="17766" y="10795"/>
                </a:lnTo>
                <a:lnTo>
                  <a:pt x="18073" y="10595"/>
                </a:lnTo>
                <a:close/>
                <a:moveTo>
                  <a:pt x="17578" y="11047"/>
                </a:moveTo>
                <a:lnTo>
                  <a:pt x="17279" y="11253"/>
                </a:lnTo>
                <a:lnTo>
                  <a:pt x="17418" y="11022"/>
                </a:lnTo>
                <a:lnTo>
                  <a:pt x="17728" y="10819"/>
                </a:lnTo>
                <a:close/>
                <a:moveTo>
                  <a:pt x="17244" y="11278"/>
                </a:moveTo>
                <a:lnTo>
                  <a:pt x="16941" y="11488"/>
                </a:lnTo>
                <a:lnTo>
                  <a:pt x="17069" y="11251"/>
                </a:lnTo>
                <a:lnTo>
                  <a:pt x="17384" y="11045"/>
                </a:lnTo>
                <a:close/>
                <a:moveTo>
                  <a:pt x="16910" y="11509"/>
                </a:moveTo>
                <a:lnTo>
                  <a:pt x="16604" y="11720"/>
                </a:lnTo>
                <a:lnTo>
                  <a:pt x="16722" y="11477"/>
                </a:lnTo>
                <a:lnTo>
                  <a:pt x="17039" y="11270"/>
                </a:lnTo>
                <a:close/>
                <a:moveTo>
                  <a:pt x="16575" y="11740"/>
                </a:moveTo>
                <a:lnTo>
                  <a:pt x="16268" y="11953"/>
                </a:lnTo>
                <a:lnTo>
                  <a:pt x="16373" y="11705"/>
                </a:lnTo>
                <a:lnTo>
                  <a:pt x="16694" y="11496"/>
                </a:lnTo>
                <a:close/>
                <a:moveTo>
                  <a:pt x="16241" y="11971"/>
                </a:moveTo>
                <a:lnTo>
                  <a:pt x="15931" y="12185"/>
                </a:lnTo>
                <a:lnTo>
                  <a:pt x="16025" y="11932"/>
                </a:lnTo>
                <a:lnTo>
                  <a:pt x="16348" y="11720"/>
                </a:lnTo>
                <a:close/>
                <a:moveTo>
                  <a:pt x="15907" y="12202"/>
                </a:moveTo>
                <a:lnTo>
                  <a:pt x="15595" y="12417"/>
                </a:lnTo>
                <a:lnTo>
                  <a:pt x="15678" y="12160"/>
                </a:lnTo>
                <a:lnTo>
                  <a:pt x="16002" y="11948"/>
                </a:lnTo>
                <a:close/>
                <a:moveTo>
                  <a:pt x="15573" y="12432"/>
                </a:moveTo>
                <a:lnTo>
                  <a:pt x="15260" y="12648"/>
                </a:lnTo>
                <a:lnTo>
                  <a:pt x="15330" y="12386"/>
                </a:lnTo>
                <a:lnTo>
                  <a:pt x="15656" y="12173"/>
                </a:lnTo>
                <a:close/>
                <a:moveTo>
                  <a:pt x="15239" y="12663"/>
                </a:moveTo>
                <a:lnTo>
                  <a:pt x="14924" y="12880"/>
                </a:lnTo>
                <a:lnTo>
                  <a:pt x="14981" y="12614"/>
                </a:lnTo>
                <a:lnTo>
                  <a:pt x="15309" y="12400"/>
                </a:lnTo>
                <a:close/>
                <a:moveTo>
                  <a:pt x="14905" y="12894"/>
                </a:moveTo>
                <a:lnTo>
                  <a:pt x="14590" y="13112"/>
                </a:lnTo>
                <a:lnTo>
                  <a:pt x="14634" y="12841"/>
                </a:lnTo>
                <a:lnTo>
                  <a:pt x="14961" y="12627"/>
                </a:lnTo>
                <a:close/>
                <a:moveTo>
                  <a:pt x="14571" y="13125"/>
                </a:moveTo>
                <a:lnTo>
                  <a:pt x="14254" y="13344"/>
                </a:lnTo>
                <a:lnTo>
                  <a:pt x="14286" y="13068"/>
                </a:lnTo>
                <a:lnTo>
                  <a:pt x="14615" y="12853"/>
                </a:lnTo>
                <a:close/>
                <a:moveTo>
                  <a:pt x="14236" y="13356"/>
                </a:moveTo>
                <a:lnTo>
                  <a:pt x="13919" y="13576"/>
                </a:lnTo>
                <a:lnTo>
                  <a:pt x="13938" y="13296"/>
                </a:lnTo>
                <a:lnTo>
                  <a:pt x="14267" y="13080"/>
                </a:lnTo>
                <a:close/>
                <a:moveTo>
                  <a:pt x="14233" y="13381"/>
                </a:moveTo>
                <a:lnTo>
                  <a:pt x="14202" y="13657"/>
                </a:lnTo>
                <a:lnTo>
                  <a:pt x="13899" y="13878"/>
                </a:lnTo>
                <a:lnTo>
                  <a:pt x="13918" y="13599"/>
                </a:lnTo>
                <a:close/>
                <a:moveTo>
                  <a:pt x="14199" y="13682"/>
                </a:moveTo>
                <a:lnTo>
                  <a:pt x="14168" y="13957"/>
                </a:lnTo>
                <a:lnTo>
                  <a:pt x="13879" y="14182"/>
                </a:lnTo>
                <a:lnTo>
                  <a:pt x="13898" y="13903"/>
                </a:lnTo>
                <a:close/>
                <a:moveTo>
                  <a:pt x="13862" y="14195"/>
                </a:moveTo>
                <a:lnTo>
                  <a:pt x="13572" y="14420"/>
                </a:lnTo>
                <a:lnTo>
                  <a:pt x="13578" y="14137"/>
                </a:lnTo>
                <a:lnTo>
                  <a:pt x="13880" y="13916"/>
                </a:lnTo>
                <a:close/>
                <a:moveTo>
                  <a:pt x="13860" y="14220"/>
                </a:moveTo>
                <a:lnTo>
                  <a:pt x="13842" y="14499"/>
                </a:lnTo>
                <a:lnTo>
                  <a:pt x="13567" y="14726"/>
                </a:lnTo>
                <a:lnTo>
                  <a:pt x="13573" y="14444"/>
                </a:lnTo>
                <a:close/>
                <a:moveTo>
                  <a:pt x="13840" y="14525"/>
                </a:moveTo>
                <a:lnTo>
                  <a:pt x="13822" y="14803"/>
                </a:lnTo>
                <a:lnTo>
                  <a:pt x="13562" y="15033"/>
                </a:lnTo>
                <a:lnTo>
                  <a:pt x="13567" y="14751"/>
                </a:lnTo>
                <a:close/>
                <a:moveTo>
                  <a:pt x="13820" y="14829"/>
                </a:moveTo>
                <a:lnTo>
                  <a:pt x="13802" y="15107"/>
                </a:lnTo>
                <a:lnTo>
                  <a:pt x="13556" y="15339"/>
                </a:lnTo>
                <a:lnTo>
                  <a:pt x="13561" y="15058"/>
                </a:lnTo>
                <a:close/>
                <a:moveTo>
                  <a:pt x="13800" y="15134"/>
                </a:moveTo>
                <a:lnTo>
                  <a:pt x="13782" y="15411"/>
                </a:lnTo>
                <a:lnTo>
                  <a:pt x="13551" y="15645"/>
                </a:lnTo>
                <a:lnTo>
                  <a:pt x="13556" y="15365"/>
                </a:lnTo>
                <a:close/>
                <a:moveTo>
                  <a:pt x="13781" y="15439"/>
                </a:moveTo>
                <a:lnTo>
                  <a:pt x="13762" y="15715"/>
                </a:lnTo>
                <a:lnTo>
                  <a:pt x="13545" y="15951"/>
                </a:lnTo>
                <a:lnTo>
                  <a:pt x="13550" y="15671"/>
                </a:lnTo>
                <a:close/>
                <a:moveTo>
                  <a:pt x="13761" y="15744"/>
                </a:moveTo>
                <a:lnTo>
                  <a:pt x="13742" y="16020"/>
                </a:lnTo>
                <a:lnTo>
                  <a:pt x="13539" y="16258"/>
                </a:lnTo>
                <a:lnTo>
                  <a:pt x="13544" y="15979"/>
                </a:lnTo>
                <a:close/>
                <a:moveTo>
                  <a:pt x="13741" y="16049"/>
                </a:moveTo>
                <a:lnTo>
                  <a:pt x="13723" y="16323"/>
                </a:lnTo>
                <a:lnTo>
                  <a:pt x="13534" y="16563"/>
                </a:lnTo>
                <a:lnTo>
                  <a:pt x="13539" y="16286"/>
                </a:lnTo>
                <a:close/>
                <a:moveTo>
                  <a:pt x="13719" y="16355"/>
                </a:moveTo>
                <a:lnTo>
                  <a:pt x="13703" y="16627"/>
                </a:lnTo>
                <a:lnTo>
                  <a:pt x="13528" y="16867"/>
                </a:lnTo>
                <a:lnTo>
                  <a:pt x="13533" y="16591"/>
                </a:lnTo>
                <a:close/>
                <a:moveTo>
                  <a:pt x="13700" y="16660"/>
                </a:moveTo>
                <a:lnTo>
                  <a:pt x="13682" y="16931"/>
                </a:lnTo>
                <a:lnTo>
                  <a:pt x="13522" y="17173"/>
                </a:lnTo>
                <a:lnTo>
                  <a:pt x="13527" y="16899"/>
                </a:lnTo>
                <a:close/>
                <a:moveTo>
                  <a:pt x="13680" y="16966"/>
                </a:moveTo>
                <a:lnTo>
                  <a:pt x="13662" y="17235"/>
                </a:lnTo>
                <a:lnTo>
                  <a:pt x="13516" y="17477"/>
                </a:lnTo>
                <a:lnTo>
                  <a:pt x="13521" y="17205"/>
                </a:lnTo>
                <a:close/>
                <a:moveTo>
                  <a:pt x="13660" y="17273"/>
                </a:moveTo>
                <a:lnTo>
                  <a:pt x="13642" y="17540"/>
                </a:lnTo>
                <a:lnTo>
                  <a:pt x="13511" y="17783"/>
                </a:lnTo>
                <a:lnTo>
                  <a:pt x="13516" y="17514"/>
                </a:lnTo>
                <a:close/>
                <a:moveTo>
                  <a:pt x="13640" y="17580"/>
                </a:moveTo>
                <a:lnTo>
                  <a:pt x="13623" y="17843"/>
                </a:lnTo>
                <a:lnTo>
                  <a:pt x="13506" y="18085"/>
                </a:lnTo>
                <a:lnTo>
                  <a:pt x="13511" y="17819"/>
                </a:lnTo>
                <a:close/>
                <a:moveTo>
                  <a:pt x="13620" y="17889"/>
                </a:moveTo>
                <a:lnTo>
                  <a:pt x="13603" y="18147"/>
                </a:lnTo>
                <a:lnTo>
                  <a:pt x="13501" y="18387"/>
                </a:lnTo>
                <a:lnTo>
                  <a:pt x="13505" y="18126"/>
                </a:lnTo>
                <a:close/>
                <a:moveTo>
                  <a:pt x="13599" y="18456"/>
                </a:moveTo>
                <a:lnTo>
                  <a:pt x="13681" y="18236"/>
                </a:lnTo>
                <a:lnTo>
                  <a:pt x="13655" y="18467"/>
                </a:lnTo>
                <a:lnTo>
                  <a:pt x="13584" y="18689"/>
                </a:lnTo>
                <a:close/>
                <a:moveTo>
                  <a:pt x="13705" y="18173"/>
                </a:moveTo>
                <a:lnTo>
                  <a:pt x="13780" y="17970"/>
                </a:lnTo>
                <a:lnTo>
                  <a:pt x="13745" y="18180"/>
                </a:lnTo>
                <a:lnTo>
                  <a:pt x="13679" y="18386"/>
                </a:lnTo>
                <a:close/>
                <a:moveTo>
                  <a:pt x="13713" y="18102"/>
                </a:moveTo>
                <a:lnTo>
                  <a:pt x="13739" y="17873"/>
                </a:lnTo>
                <a:lnTo>
                  <a:pt x="13832" y="17656"/>
                </a:lnTo>
                <a:lnTo>
                  <a:pt x="13794" y="17883"/>
                </a:lnTo>
                <a:close/>
                <a:moveTo>
                  <a:pt x="13859" y="17592"/>
                </a:moveTo>
                <a:lnTo>
                  <a:pt x="13944" y="17392"/>
                </a:lnTo>
                <a:lnTo>
                  <a:pt x="13900" y="17599"/>
                </a:lnTo>
                <a:lnTo>
                  <a:pt x="13825" y="17802"/>
                </a:lnTo>
                <a:close/>
                <a:moveTo>
                  <a:pt x="13870" y="17522"/>
                </a:moveTo>
                <a:lnTo>
                  <a:pt x="13907" y="17295"/>
                </a:lnTo>
                <a:lnTo>
                  <a:pt x="14011" y="17082"/>
                </a:lnTo>
                <a:lnTo>
                  <a:pt x="13963" y="17305"/>
                </a:lnTo>
                <a:close/>
                <a:moveTo>
                  <a:pt x="14041" y="17018"/>
                </a:moveTo>
                <a:lnTo>
                  <a:pt x="14137" y="16821"/>
                </a:lnTo>
                <a:lnTo>
                  <a:pt x="14083" y="17024"/>
                </a:lnTo>
                <a:lnTo>
                  <a:pt x="13997" y="17224"/>
                </a:lnTo>
                <a:close/>
                <a:moveTo>
                  <a:pt x="14056" y="16947"/>
                </a:moveTo>
                <a:lnTo>
                  <a:pt x="14104" y="16725"/>
                </a:lnTo>
                <a:lnTo>
                  <a:pt x="14218" y="16514"/>
                </a:lnTo>
                <a:lnTo>
                  <a:pt x="14160" y="16734"/>
                </a:lnTo>
                <a:close/>
                <a:moveTo>
                  <a:pt x="14252" y="16451"/>
                </a:moveTo>
                <a:lnTo>
                  <a:pt x="14358" y="16256"/>
                </a:lnTo>
                <a:lnTo>
                  <a:pt x="14294" y="16456"/>
                </a:lnTo>
                <a:lnTo>
                  <a:pt x="14198" y="16654"/>
                </a:lnTo>
                <a:close/>
                <a:moveTo>
                  <a:pt x="14271" y="16380"/>
                </a:moveTo>
                <a:lnTo>
                  <a:pt x="14329" y="16160"/>
                </a:lnTo>
                <a:lnTo>
                  <a:pt x="14453" y="15952"/>
                </a:lnTo>
                <a:lnTo>
                  <a:pt x="14385" y="16167"/>
                </a:lnTo>
                <a:close/>
                <a:moveTo>
                  <a:pt x="14492" y="15890"/>
                </a:moveTo>
                <a:lnTo>
                  <a:pt x="14607" y="15699"/>
                </a:lnTo>
                <a:lnTo>
                  <a:pt x="14534" y="15894"/>
                </a:lnTo>
                <a:lnTo>
                  <a:pt x="14429" y="16089"/>
                </a:lnTo>
                <a:close/>
                <a:moveTo>
                  <a:pt x="14515" y="15818"/>
                </a:moveTo>
                <a:lnTo>
                  <a:pt x="14583" y="15603"/>
                </a:lnTo>
                <a:lnTo>
                  <a:pt x="14718" y="15399"/>
                </a:lnTo>
                <a:lnTo>
                  <a:pt x="14640" y="15610"/>
                </a:lnTo>
                <a:close/>
                <a:moveTo>
                  <a:pt x="14760" y="15336"/>
                </a:moveTo>
                <a:lnTo>
                  <a:pt x="14884" y="15148"/>
                </a:lnTo>
                <a:lnTo>
                  <a:pt x="14802" y="15340"/>
                </a:lnTo>
                <a:lnTo>
                  <a:pt x="14686" y="15532"/>
                </a:lnTo>
                <a:close/>
                <a:moveTo>
                  <a:pt x="14787" y="15263"/>
                </a:moveTo>
                <a:lnTo>
                  <a:pt x="14865" y="15053"/>
                </a:lnTo>
                <a:lnTo>
                  <a:pt x="15011" y="14851"/>
                </a:lnTo>
                <a:lnTo>
                  <a:pt x="14923" y="15058"/>
                </a:lnTo>
                <a:close/>
                <a:moveTo>
                  <a:pt x="15056" y="14789"/>
                </a:moveTo>
                <a:lnTo>
                  <a:pt x="15190" y="14605"/>
                </a:lnTo>
                <a:lnTo>
                  <a:pt x="15100" y="14791"/>
                </a:lnTo>
                <a:lnTo>
                  <a:pt x="14975" y="14979"/>
                </a:lnTo>
                <a:close/>
                <a:moveTo>
                  <a:pt x="15088" y="14715"/>
                </a:moveTo>
                <a:lnTo>
                  <a:pt x="15176" y="14508"/>
                </a:lnTo>
                <a:lnTo>
                  <a:pt x="15332" y="14311"/>
                </a:lnTo>
                <a:lnTo>
                  <a:pt x="15234" y="14513"/>
                </a:lnTo>
                <a:close/>
                <a:moveTo>
                  <a:pt x="15382" y="14248"/>
                </a:moveTo>
                <a:lnTo>
                  <a:pt x="15524" y="14068"/>
                </a:lnTo>
                <a:lnTo>
                  <a:pt x="15425" y="14249"/>
                </a:lnTo>
                <a:lnTo>
                  <a:pt x="15292" y="14434"/>
                </a:lnTo>
                <a:close/>
                <a:moveTo>
                  <a:pt x="15418" y="14173"/>
                </a:moveTo>
                <a:lnTo>
                  <a:pt x="15516" y="13971"/>
                </a:lnTo>
                <a:lnTo>
                  <a:pt x="15681" y="13777"/>
                </a:lnTo>
                <a:lnTo>
                  <a:pt x="15574" y="13975"/>
                </a:lnTo>
                <a:close/>
                <a:moveTo>
                  <a:pt x="15735" y="13713"/>
                </a:moveTo>
                <a:lnTo>
                  <a:pt x="15886" y="13536"/>
                </a:lnTo>
                <a:lnTo>
                  <a:pt x="15780" y="13713"/>
                </a:lnTo>
                <a:lnTo>
                  <a:pt x="15637" y="13893"/>
                </a:lnTo>
                <a:close/>
                <a:moveTo>
                  <a:pt x="15777" y="13637"/>
                </a:moveTo>
                <a:lnTo>
                  <a:pt x="15884" y="13439"/>
                </a:lnTo>
                <a:lnTo>
                  <a:pt x="16059" y="13249"/>
                </a:lnTo>
                <a:lnTo>
                  <a:pt x="15943" y="13442"/>
                </a:lnTo>
                <a:close/>
                <a:moveTo>
                  <a:pt x="16118" y="13185"/>
                </a:moveTo>
                <a:lnTo>
                  <a:pt x="16276" y="13013"/>
                </a:lnTo>
                <a:lnTo>
                  <a:pt x="16162" y="13185"/>
                </a:lnTo>
                <a:lnTo>
                  <a:pt x="16012" y="13361"/>
                </a:lnTo>
                <a:close/>
                <a:moveTo>
                  <a:pt x="16164" y="13108"/>
                </a:moveTo>
                <a:lnTo>
                  <a:pt x="16280" y="12915"/>
                </a:lnTo>
                <a:lnTo>
                  <a:pt x="16464" y="12728"/>
                </a:lnTo>
                <a:lnTo>
                  <a:pt x="16339" y="12917"/>
                </a:lnTo>
                <a:close/>
                <a:moveTo>
                  <a:pt x="16528" y="12664"/>
                </a:moveTo>
                <a:lnTo>
                  <a:pt x="16694" y="12496"/>
                </a:lnTo>
                <a:lnTo>
                  <a:pt x="16573" y="12663"/>
                </a:lnTo>
                <a:lnTo>
                  <a:pt x="16414" y="12836"/>
                </a:lnTo>
                <a:close/>
                <a:moveTo>
                  <a:pt x="16580" y="12585"/>
                </a:moveTo>
                <a:lnTo>
                  <a:pt x="16705" y="12397"/>
                </a:lnTo>
                <a:lnTo>
                  <a:pt x="16898" y="12215"/>
                </a:lnTo>
                <a:lnTo>
                  <a:pt x="16765" y="12400"/>
                </a:lnTo>
                <a:close/>
                <a:moveTo>
                  <a:pt x="16968" y="12149"/>
                </a:moveTo>
                <a:lnTo>
                  <a:pt x="17141" y="11986"/>
                </a:lnTo>
                <a:lnTo>
                  <a:pt x="17013" y="12148"/>
                </a:lnTo>
                <a:lnTo>
                  <a:pt x="16847" y="12316"/>
                </a:lnTo>
                <a:close/>
                <a:moveTo>
                  <a:pt x="17026" y="12069"/>
                </a:moveTo>
                <a:lnTo>
                  <a:pt x="17158" y="11885"/>
                </a:lnTo>
                <a:lnTo>
                  <a:pt x="17360" y="11707"/>
                </a:lnTo>
                <a:lnTo>
                  <a:pt x="17218" y="11887"/>
                </a:lnTo>
                <a:close/>
                <a:moveTo>
                  <a:pt x="17436" y="11641"/>
                </a:moveTo>
                <a:lnTo>
                  <a:pt x="17616" y="11481"/>
                </a:lnTo>
                <a:lnTo>
                  <a:pt x="17482" y="11639"/>
                </a:lnTo>
                <a:lnTo>
                  <a:pt x="17308" y="11803"/>
                </a:lnTo>
                <a:close/>
                <a:moveTo>
                  <a:pt x="17500" y="11560"/>
                </a:moveTo>
                <a:lnTo>
                  <a:pt x="17641" y="11380"/>
                </a:lnTo>
                <a:lnTo>
                  <a:pt x="17851" y="11206"/>
                </a:lnTo>
                <a:lnTo>
                  <a:pt x="17702" y="11381"/>
                </a:lnTo>
                <a:close/>
                <a:moveTo>
                  <a:pt x="17932" y="11140"/>
                </a:moveTo>
                <a:lnTo>
                  <a:pt x="18119" y="10986"/>
                </a:lnTo>
                <a:lnTo>
                  <a:pt x="17979" y="11138"/>
                </a:lnTo>
                <a:lnTo>
                  <a:pt x="17798" y="11298"/>
                </a:lnTo>
                <a:close/>
                <a:moveTo>
                  <a:pt x="18003" y="11058"/>
                </a:moveTo>
                <a:lnTo>
                  <a:pt x="18152" y="10883"/>
                </a:lnTo>
                <a:lnTo>
                  <a:pt x="18370" y="10714"/>
                </a:lnTo>
                <a:lnTo>
                  <a:pt x="18213" y="10884"/>
                </a:lnTo>
                <a:close/>
                <a:moveTo>
                  <a:pt x="18457" y="10646"/>
                </a:moveTo>
                <a:lnTo>
                  <a:pt x="18650" y="10496"/>
                </a:lnTo>
                <a:lnTo>
                  <a:pt x="18505" y="10643"/>
                </a:lnTo>
                <a:lnTo>
                  <a:pt x="18317" y="10798"/>
                </a:lnTo>
                <a:close/>
                <a:moveTo>
                  <a:pt x="18534" y="10562"/>
                </a:moveTo>
                <a:lnTo>
                  <a:pt x="18691" y="10392"/>
                </a:lnTo>
                <a:lnTo>
                  <a:pt x="18917" y="10226"/>
                </a:lnTo>
                <a:lnTo>
                  <a:pt x="18753" y="10392"/>
                </a:lnTo>
                <a:close/>
                <a:moveTo>
                  <a:pt x="18758" y="10320"/>
                </a:moveTo>
                <a:lnTo>
                  <a:pt x="18925" y="10138"/>
                </a:lnTo>
                <a:lnTo>
                  <a:pt x="19177" y="9963"/>
                </a:lnTo>
                <a:lnTo>
                  <a:pt x="19000" y="10142"/>
                </a:lnTo>
                <a:close/>
                <a:moveTo>
                  <a:pt x="19259" y="9907"/>
                </a:moveTo>
                <a:lnTo>
                  <a:pt x="19492" y="9747"/>
                </a:lnTo>
                <a:lnTo>
                  <a:pt x="19321" y="9908"/>
                </a:lnTo>
                <a:lnTo>
                  <a:pt x="19095" y="10073"/>
                </a:lnTo>
                <a:close/>
                <a:moveTo>
                  <a:pt x="19332" y="9834"/>
                </a:moveTo>
                <a:lnTo>
                  <a:pt x="19508" y="9656"/>
                </a:lnTo>
                <a:lnTo>
                  <a:pt x="19768" y="9486"/>
                </a:lnTo>
                <a:lnTo>
                  <a:pt x="19583" y="9660"/>
                </a:lnTo>
                <a:close/>
                <a:moveTo>
                  <a:pt x="19856" y="9429"/>
                </a:moveTo>
                <a:lnTo>
                  <a:pt x="20096" y="9272"/>
                </a:lnTo>
                <a:lnTo>
                  <a:pt x="19918" y="9429"/>
                </a:lnTo>
                <a:lnTo>
                  <a:pt x="19685" y="9589"/>
                </a:lnTo>
                <a:close/>
                <a:moveTo>
                  <a:pt x="19757" y="9406"/>
                </a:moveTo>
                <a:lnTo>
                  <a:pt x="20041" y="9230"/>
                </a:lnTo>
                <a:lnTo>
                  <a:pt x="19847" y="9412"/>
                </a:lnTo>
                <a:lnTo>
                  <a:pt x="19572" y="9592"/>
                </a:lnTo>
                <a:close/>
                <a:moveTo>
                  <a:pt x="19394" y="9630"/>
                </a:moveTo>
                <a:lnTo>
                  <a:pt x="19690" y="9447"/>
                </a:lnTo>
                <a:lnTo>
                  <a:pt x="19498" y="9640"/>
                </a:lnTo>
                <a:lnTo>
                  <a:pt x="19212" y="9827"/>
                </a:lnTo>
                <a:close/>
                <a:moveTo>
                  <a:pt x="19032" y="9854"/>
                </a:moveTo>
                <a:lnTo>
                  <a:pt x="19337" y="9665"/>
                </a:lnTo>
                <a:lnTo>
                  <a:pt x="19149" y="9868"/>
                </a:lnTo>
                <a:lnTo>
                  <a:pt x="18854" y="10061"/>
                </a:lnTo>
                <a:close/>
                <a:moveTo>
                  <a:pt x="18669" y="10078"/>
                </a:moveTo>
                <a:lnTo>
                  <a:pt x="18981" y="9885"/>
                </a:lnTo>
                <a:lnTo>
                  <a:pt x="18802" y="10096"/>
                </a:lnTo>
                <a:lnTo>
                  <a:pt x="18500" y="10293"/>
                </a:lnTo>
                <a:close/>
                <a:moveTo>
                  <a:pt x="18305" y="10303"/>
                </a:moveTo>
                <a:lnTo>
                  <a:pt x="18623" y="10106"/>
                </a:lnTo>
                <a:lnTo>
                  <a:pt x="18452" y="10323"/>
                </a:lnTo>
                <a:lnTo>
                  <a:pt x="18145" y="10523"/>
                </a:lnTo>
                <a:close/>
                <a:moveTo>
                  <a:pt x="17942" y="10527"/>
                </a:moveTo>
                <a:lnTo>
                  <a:pt x="18265" y="10327"/>
                </a:lnTo>
                <a:lnTo>
                  <a:pt x="18103" y="10550"/>
                </a:lnTo>
                <a:lnTo>
                  <a:pt x="17792" y="10754"/>
                </a:lnTo>
                <a:close/>
                <a:moveTo>
                  <a:pt x="17580" y="10751"/>
                </a:moveTo>
                <a:lnTo>
                  <a:pt x="17907" y="10549"/>
                </a:lnTo>
                <a:lnTo>
                  <a:pt x="17755" y="10779"/>
                </a:lnTo>
                <a:lnTo>
                  <a:pt x="17440" y="10984"/>
                </a:lnTo>
                <a:close/>
                <a:moveTo>
                  <a:pt x="17218" y="10975"/>
                </a:moveTo>
                <a:lnTo>
                  <a:pt x="17547" y="10771"/>
                </a:lnTo>
                <a:lnTo>
                  <a:pt x="17406" y="11006"/>
                </a:lnTo>
                <a:lnTo>
                  <a:pt x="17088" y="11214"/>
                </a:lnTo>
                <a:close/>
                <a:moveTo>
                  <a:pt x="16856" y="11200"/>
                </a:moveTo>
                <a:lnTo>
                  <a:pt x="17188" y="10994"/>
                </a:lnTo>
                <a:lnTo>
                  <a:pt x="17058" y="11234"/>
                </a:lnTo>
                <a:lnTo>
                  <a:pt x="16738" y="11444"/>
                </a:lnTo>
                <a:close/>
                <a:moveTo>
                  <a:pt x="16493" y="11424"/>
                </a:moveTo>
                <a:lnTo>
                  <a:pt x="16828" y="11217"/>
                </a:lnTo>
                <a:lnTo>
                  <a:pt x="16710" y="11462"/>
                </a:lnTo>
                <a:lnTo>
                  <a:pt x="16387" y="11673"/>
                </a:lnTo>
                <a:close/>
                <a:moveTo>
                  <a:pt x="16131" y="11648"/>
                </a:moveTo>
                <a:lnTo>
                  <a:pt x="16467" y="11440"/>
                </a:lnTo>
                <a:lnTo>
                  <a:pt x="16361" y="11690"/>
                </a:lnTo>
                <a:lnTo>
                  <a:pt x="16037" y="11901"/>
                </a:lnTo>
                <a:close/>
                <a:moveTo>
                  <a:pt x="15769" y="11872"/>
                </a:moveTo>
                <a:lnTo>
                  <a:pt x="16107" y="11663"/>
                </a:lnTo>
                <a:lnTo>
                  <a:pt x="16013" y="11918"/>
                </a:lnTo>
                <a:lnTo>
                  <a:pt x="15686" y="12131"/>
                </a:lnTo>
                <a:close/>
                <a:moveTo>
                  <a:pt x="15406" y="12096"/>
                </a:moveTo>
                <a:lnTo>
                  <a:pt x="15747" y="11886"/>
                </a:lnTo>
                <a:lnTo>
                  <a:pt x="15664" y="12146"/>
                </a:lnTo>
                <a:lnTo>
                  <a:pt x="15336" y="12360"/>
                </a:lnTo>
                <a:close/>
                <a:moveTo>
                  <a:pt x="15044" y="12320"/>
                </a:moveTo>
                <a:lnTo>
                  <a:pt x="15385" y="12109"/>
                </a:lnTo>
                <a:lnTo>
                  <a:pt x="15315" y="12373"/>
                </a:lnTo>
                <a:lnTo>
                  <a:pt x="14987" y="12587"/>
                </a:lnTo>
                <a:close/>
                <a:moveTo>
                  <a:pt x="14681" y="12544"/>
                </a:moveTo>
                <a:lnTo>
                  <a:pt x="15024" y="12332"/>
                </a:lnTo>
                <a:lnTo>
                  <a:pt x="14967" y="12600"/>
                </a:lnTo>
                <a:lnTo>
                  <a:pt x="14637" y="12815"/>
                </a:lnTo>
                <a:close/>
                <a:moveTo>
                  <a:pt x="14319" y="12768"/>
                </a:moveTo>
                <a:lnTo>
                  <a:pt x="14663" y="12555"/>
                </a:lnTo>
                <a:lnTo>
                  <a:pt x="14618" y="12828"/>
                </a:lnTo>
                <a:lnTo>
                  <a:pt x="14287" y="13044"/>
                </a:lnTo>
                <a:close/>
                <a:moveTo>
                  <a:pt x="13957" y="12992"/>
                </a:moveTo>
                <a:lnTo>
                  <a:pt x="14301" y="12780"/>
                </a:lnTo>
                <a:lnTo>
                  <a:pt x="14270" y="13057"/>
                </a:lnTo>
                <a:lnTo>
                  <a:pt x="13939" y="13273"/>
                </a:lnTo>
                <a:close/>
                <a:moveTo>
                  <a:pt x="13594" y="13216"/>
                </a:moveTo>
                <a:lnTo>
                  <a:pt x="13939" y="13003"/>
                </a:lnTo>
                <a:lnTo>
                  <a:pt x="13921" y="13283"/>
                </a:lnTo>
                <a:lnTo>
                  <a:pt x="13590" y="13500"/>
                </a:lnTo>
                <a:close/>
                <a:moveTo>
                  <a:pt x="13589" y="13523"/>
                </a:moveTo>
                <a:lnTo>
                  <a:pt x="13920" y="13307"/>
                </a:lnTo>
                <a:lnTo>
                  <a:pt x="13901" y="13587"/>
                </a:lnTo>
                <a:lnTo>
                  <a:pt x="13584" y="13807"/>
                </a:lnTo>
                <a:close/>
                <a:moveTo>
                  <a:pt x="13583" y="13830"/>
                </a:moveTo>
                <a:lnTo>
                  <a:pt x="13899" y="13612"/>
                </a:lnTo>
                <a:lnTo>
                  <a:pt x="13881" y="13892"/>
                </a:lnTo>
                <a:lnTo>
                  <a:pt x="13578" y="14114"/>
                </a:lnTo>
                <a:close/>
                <a:moveTo>
                  <a:pt x="13232" y="13440"/>
                </a:moveTo>
                <a:lnTo>
                  <a:pt x="13578" y="13226"/>
                </a:lnTo>
                <a:lnTo>
                  <a:pt x="13573" y="13511"/>
                </a:lnTo>
                <a:lnTo>
                  <a:pt x="13240" y="13728"/>
                </a:lnTo>
                <a:close/>
                <a:moveTo>
                  <a:pt x="13241" y="13750"/>
                </a:moveTo>
                <a:lnTo>
                  <a:pt x="13572" y="13534"/>
                </a:lnTo>
                <a:lnTo>
                  <a:pt x="13567" y="13818"/>
                </a:lnTo>
                <a:lnTo>
                  <a:pt x="13249" y="14038"/>
                </a:lnTo>
                <a:close/>
                <a:moveTo>
                  <a:pt x="13249" y="14060"/>
                </a:moveTo>
                <a:lnTo>
                  <a:pt x="13566" y="13841"/>
                </a:lnTo>
                <a:lnTo>
                  <a:pt x="13561" y="14125"/>
                </a:lnTo>
                <a:lnTo>
                  <a:pt x="13257" y="14348"/>
                </a:lnTo>
                <a:close/>
                <a:moveTo>
                  <a:pt x="13258" y="14371"/>
                </a:moveTo>
                <a:lnTo>
                  <a:pt x="13561" y="14149"/>
                </a:lnTo>
                <a:lnTo>
                  <a:pt x="13556" y="14433"/>
                </a:lnTo>
                <a:lnTo>
                  <a:pt x="13266" y="14658"/>
                </a:lnTo>
                <a:close/>
                <a:moveTo>
                  <a:pt x="13267" y="14681"/>
                </a:moveTo>
                <a:lnTo>
                  <a:pt x="13555" y="14457"/>
                </a:lnTo>
                <a:lnTo>
                  <a:pt x="13550" y="14740"/>
                </a:lnTo>
                <a:lnTo>
                  <a:pt x="13275" y="14967"/>
                </a:lnTo>
                <a:close/>
                <a:moveTo>
                  <a:pt x="13275" y="14991"/>
                </a:moveTo>
                <a:lnTo>
                  <a:pt x="13549" y="14764"/>
                </a:lnTo>
                <a:lnTo>
                  <a:pt x="13544" y="15047"/>
                </a:lnTo>
                <a:lnTo>
                  <a:pt x="13283" y="15277"/>
                </a:lnTo>
                <a:close/>
                <a:moveTo>
                  <a:pt x="13284" y="15301"/>
                </a:moveTo>
                <a:lnTo>
                  <a:pt x="13544" y="15072"/>
                </a:lnTo>
                <a:lnTo>
                  <a:pt x="13539" y="15354"/>
                </a:lnTo>
                <a:lnTo>
                  <a:pt x="13292" y="15587"/>
                </a:lnTo>
                <a:close/>
                <a:moveTo>
                  <a:pt x="13293" y="15612"/>
                </a:moveTo>
                <a:lnTo>
                  <a:pt x="13538" y="15380"/>
                </a:lnTo>
                <a:lnTo>
                  <a:pt x="13533" y="15662"/>
                </a:lnTo>
                <a:lnTo>
                  <a:pt x="13301" y="15896"/>
                </a:lnTo>
                <a:close/>
                <a:moveTo>
                  <a:pt x="13301" y="15922"/>
                </a:moveTo>
                <a:lnTo>
                  <a:pt x="13533" y="15688"/>
                </a:lnTo>
                <a:lnTo>
                  <a:pt x="13528" y="15968"/>
                </a:lnTo>
                <a:lnTo>
                  <a:pt x="13310" y="16205"/>
                </a:lnTo>
                <a:close/>
                <a:moveTo>
                  <a:pt x="13310" y="16232"/>
                </a:moveTo>
                <a:lnTo>
                  <a:pt x="13527" y="15997"/>
                </a:lnTo>
                <a:lnTo>
                  <a:pt x="13522" y="16277"/>
                </a:lnTo>
                <a:lnTo>
                  <a:pt x="13318" y="16515"/>
                </a:lnTo>
                <a:close/>
                <a:moveTo>
                  <a:pt x="13319" y="16542"/>
                </a:moveTo>
                <a:lnTo>
                  <a:pt x="13521" y="16305"/>
                </a:lnTo>
                <a:lnTo>
                  <a:pt x="13516" y="16585"/>
                </a:lnTo>
                <a:lnTo>
                  <a:pt x="13326" y="16825"/>
                </a:lnTo>
                <a:close/>
                <a:moveTo>
                  <a:pt x="13327" y="16852"/>
                </a:moveTo>
                <a:lnTo>
                  <a:pt x="13516" y="16612"/>
                </a:lnTo>
                <a:lnTo>
                  <a:pt x="13511" y="16890"/>
                </a:lnTo>
                <a:lnTo>
                  <a:pt x="13335" y="17132"/>
                </a:lnTo>
                <a:close/>
                <a:moveTo>
                  <a:pt x="13336" y="17163"/>
                </a:moveTo>
                <a:lnTo>
                  <a:pt x="13510" y="16923"/>
                </a:lnTo>
                <a:lnTo>
                  <a:pt x="13505" y="17199"/>
                </a:lnTo>
                <a:lnTo>
                  <a:pt x="13344" y="17442"/>
                </a:lnTo>
                <a:close/>
                <a:moveTo>
                  <a:pt x="13345" y="17473"/>
                </a:moveTo>
                <a:lnTo>
                  <a:pt x="13504" y="17231"/>
                </a:lnTo>
                <a:lnTo>
                  <a:pt x="13499" y="17506"/>
                </a:lnTo>
                <a:lnTo>
                  <a:pt x="13352" y="17750"/>
                </a:lnTo>
                <a:close/>
                <a:moveTo>
                  <a:pt x="13353" y="17783"/>
                </a:moveTo>
                <a:lnTo>
                  <a:pt x="13499" y="17541"/>
                </a:lnTo>
                <a:lnTo>
                  <a:pt x="13494" y="17813"/>
                </a:lnTo>
                <a:lnTo>
                  <a:pt x="13361" y="18058"/>
                </a:lnTo>
                <a:close/>
                <a:moveTo>
                  <a:pt x="13362" y="18093"/>
                </a:moveTo>
                <a:lnTo>
                  <a:pt x="13493" y="17851"/>
                </a:lnTo>
                <a:lnTo>
                  <a:pt x="13488" y="18120"/>
                </a:lnTo>
                <a:lnTo>
                  <a:pt x="13369" y="18365"/>
                </a:lnTo>
                <a:close/>
                <a:moveTo>
                  <a:pt x="13371" y="18403"/>
                </a:moveTo>
                <a:lnTo>
                  <a:pt x="13486" y="18162"/>
                </a:lnTo>
                <a:lnTo>
                  <a:pt x="13482" y="18428"/>
                </a:lnTo>
                <a:lnTo>
                  <a:pt x="13377" y="18672"/>
                </a:lnTo>
                <a:close/>
                <a:moveTo>
                  <a:pt x="13379" y="18713"/>
                </a:moveTo>
                <a:lnTo>
                  <a:pt x="13482" y="18473"/>
                </a:lnTo>
                <a:lnTo>
                  <a:pt x="13477" y="18735"/>
                </a:lnTo>
                <a:lnTo>
                  <a:pt x="13386" y="18978"/>
                </a:lnTo>
                <a:close/>
                <a:moveTo>
                  <a:pt x="13388" y="19023"/>
                </a:moveTo>
                <a:lnTo>
                  <a:pt x="13476" y="18787"/>
                </a:lnTo>
                <a:lnTo>
                  <a:pt x="13471" y="19043"/>
                </a:lnTo>
                <a:lnTo>
                  <a:pt x="13395" y="19283"/>
                </a:lnTo>
                <a:close/>
                <a:moveTo>
                  <a:pt x="13449" y="20272"/>
                </a:moveTo>
                <a:lnTo>
                  <a:pt x="13428" y="20456"/>
                </a:lnTo>
                <a:lnTo>
                  <a:pt x="13422" y="20264"/>
                </a:lnTo>
                <a:lnTo>
                  <a:pt x="13452" y="20081"/>
                </a:lnTo>
                <a:close/>
                <a:moveTo>
                  <a:pt x="13454" y="19965"/>
                </a:moveTo>
                <a:lnTo>
                  <a:pt x="13420" y="20176"/>
                </a:lnTo>
                <a:lnTo>
                  <a:pt x="13414" y="19954"/>
                </a:lnTo>
                <a:lnTo>
                  <a:pt x="13458" y="19745"/>
                </a:lnTo>
                <a:close/>
                <a:moveTo>
                  <a:pt x="13460" y="19657"/>
                </a:moveTo>
                <a:lnTo>
                  <a:pt x="13412" y="19883"/>
                </a:lnTo>
                <a:lnTo>
                  <a:pt x="13405" y="19643"/>
                </a:lnTo>
                <a:lnTo>
                  <a:pt x="13464" y="19420"/>
                </a:lnTo>
                <a:close/>
                <a:moveTo>
                  <a:pt x="13403" y="19584"/>
                </a:moveTo>
                <a:lnTo>
                  <a:pt x="13396" y="19334"/>
                </a:lnTo>
                <a:lnTo>
                  <a:pt x="13470" y="19102"/>
                </a:lnTo>
                <a:lnTo>
                  <a:pt x="13466" y="19350"/>
                </a:lnTo>
                <a:close/>
                <a:moveTo>
                  <a:pt x="13503" y="19668"/>
                </a:moveTo>
                <a:lnTo>
                  <a:pt x="13473" y="19851"/>
                </a:lnTo>
                <a:lnTo>
                  <a:pt x="13476" y="19660"/>
                </a:lnTo>
                <a:lnTo>
                  <a:pt x="13515" y="19479"/>
                </a:lnTo>
                <a:close/>
                <a:moveTo>
                  <a:pt x="13478" y="19573"/>
                </a:moveTo>
                <a:lnTo>
                  <a:pt x="13482" y="19353"/>
                </a:lnTo>
                <a:lnTo>
                  <a:pt x="13537" y="19146"/>
                </a:lnTo>
                <a:lnTo>
                  <a:pt x="13523" y="19362"/>
                </a:lnTo>
                <a:close/>
                <a:moveTo>
                  <a:pt x="13586" y="19069"/>
                </a:moveTo>
                <a:lnTo>
                  <a:pt x="13547" y="19251"/>
                </a:lnTo>
                <a:lnTo>
                  <a:pt x="13559" y="19063"/>
                </a:lnTo>
                <a:lnTo>
                  <a:pt x="13607" y="18883"/>
                </a:lnTo>
                <a:close/>
                <a:moveTo>
                  <a:pt x="13565" y="18976"/>
                </a:moveTo>
                <a:lnTo>
                  <a:pt x="13579" y="18760"/>
                </a:lnTo>
                <a:lnTo>
                  <a:pt x="13644" y="18555"/>
                </a:lnTo>
                <a:lnTo>
                  <a:pt x="13620" y="18769"/>
                </a:lnTo>
                <a:close/>
                <a:moveTo>
                  <a:pt x="13697" y="18478"/>
                </a:moveTo>
                <a:lnTo>
                  <a:pt x="13649" y="18658"/>
                </a:lnTo>
                <a:lnTo>
                  <a:pt x="13670" y="18472"/>
                </a:lnTo>
                <a:lnTo>
                  <a:pt x="13727" y="18294"/>
                </a:lnTo>
                <a:close/>
                <a:moveTo>
                  <a:pt x="13837" y="17893"/>
                </a:moveTo>
                <a:lnTo>
                  <a:pt x="13780" y="18071"/>
                </a:lnTo>
                <a:lnTo>
                  <a:pt x="13810" y="17889"/>
                </a:lnTo>
                <a:lnTo>
                  <a:pt x="13876" y="17713"/>
                </a:lnTo>
                <a:close/>
                <a:moveTo>
                  <a:pt x="14006" y="17314"/>
                </a:moveTo>
                <a:lnTo>
                  <a:pt x="13939" y="17491"/>
                </a:lnTo>
                <a:lnTo>
                  <a:pt x="13978" y="17312"/>
                </a:lnTo>
                <a:lnTo>
                  <a:pt x="14051" y="17139"/>
                </a:lnTo>
                <a:close/>
                <a:moveTo>
                  <a:pt x="14203" y="16743"/>
                </a:moveTo>
                <a:lnTo>
                  <a:pt x="14128" y="16916"/>
                </a:lnTo>
                <a:lnTo>
                  <a:pt x="14175" y="16741"/>
                </a:lnTo>
                <a:lnTo>
                  <a:pt x="14258" y="16571"/>
                </a:lnTo>
                <a:close/>
                <a:moveTo>
                  <a:pt x="14428" y="16178"/>
                </a:moveTo>
                <a:lnTo>
                  <a:pt x="14345" y="16349"/>
                </a:lnTo>
                <a:lnTo>
                  <a:pt x="14400" y="16177"/>
                </a:lnTo>
                <a:lnTo>
                  <a:pt x="14490" y="16010"/>
                </a:lnTo>
                <a:close/>
                <a:moveTo>
                  <a:pt x="14682" y="15620"/>
                </a:moveTo>
                <a:lnTo>
                  <a:pt x="14591" y="15787"/>
                </a:lnTo>
                <a:lnTo>
                  <a:pt x="14654" y="15620"/>
                </a:lnTo>
                <a:lnTo>
                  <a:pt x="14752" y="15457"/>
                </a:lnTo>
                <a:close/>
                <a:moveTo>
                  <a:pt x="14965" y="15068"/>
                </a:moveTo>
                <a:lnTo>
                  <a:pt x="14866" y="15232"/>
                </a:lnTo>
                <a:lnTo>
                  <a:pt x="14935" y="15069"/>
                </a:lnTo>
                <a:lnTo>
                  <a:pt x="15041" y="14909"/>
                </a:lnTo>
                <a:close/>
                <a:moveTo>
                  <a:pt x="15276" y="14523"/>
                </a:moveTo>
                <a:lnTo>
                  <a:pt x="15170" y="14683"/>
                </a:lnTo>
                <a:lnTo>
                  <a:pt x="15247" y="14525"/>
                </a:lnTo>
                <a:lnTo>
                  <a:pt x="15360" y="14370"/>
                </a:lnTo>
                <a:close/>
                <a:moveTo>
                  <a:pt x="15616" y="13985"/>
                </a:moveTo>
                <a:lnTo>
                  <a:pt x="15503" y="14141"/>
                </a:lnTo>
                <a:lnTo>
                  <a:pt x="15586" y="13988"/>
                </a:lnTo>
                <a:lnTo>
                  <a:pt x="15705" y="13836"/>
                </a:lnTo>
                <a:close/>
                <a:moveTo>
                  <a:pt x="15985" y="13453"/>
                </a:moveTo>
                <a:lnTo>
                  <a:pt x="15865" y="13605"/>
                </a:lnTo>
                <a:lnTo>
                  <a:pt x="15954" y="13457"/>
                </a:lnTo>
                <a:lnTo>
                  <a:pt x="16080" y="13310"/>
                </a:lnTo>
                <a:close/>
                <a:moveTo>
                  <a:pt x="16382" y="12928"/>
                </a:moveTo>
                <a:lnTo>
                  <a:pt x="16256" y="13075"/>
                </a:lnTo>
                <a:lnTo>
                  <a:pt x="16351" y="12932"/>
                </a:lnTo>
                <a:lnTo>
                  <a:pt x="16482" y="12790"/>
                </a:lnTo>
                <a:close/>
                <a:moveTo>
                  <a:pt x="16808" y="12410"/>
                </a:moveTo>
                <a:lnTo>
                  <a:pt x="16676" y="12552"/>
                </a:lnTo>
                <a:lnTo>
                  <a:pt x="16776" y="12414"/>
                </a:lnTo>
                <a:lnTo>
                  <a:pt x="16912" y="12277"/>
                </a:lnTo>
                <a:close/>
                <a:moveTo>
                  <a:pt x="17262" y="11898"/>
                </a:moveTo>
                <a:lnTo>
                  <a:pt x="17125" y="12036"/>
                </a:lnTo>
                <a:lnTo>
                  <a:pt x="17230" y="11903"/>
                </a:lnTo>
                <a:lnTo>
                  <a:pt x="17371" y="11770"/>
                </a:lnTo>
                <a:close/>
                <a:moveTo>
                  <a:pt x="17745" y="11393"/>
                </a:moveTo>
                <a:lnTo>
                  <a:pt x="17604" y="11526"/>
                </a:lnTo>
                <a:lnTo>
                  <a:pt x="17712" y="11398"/>
                </a:lnTo>
                <a:lnTo>
                  <a:pt x="17857" y="11271"/>
                </a:lnTo>
                <a:close/>
                <a:moveTo>
                  <a:pt x="18255" y="10894"/>
                </a:moveTo>
                <a:lnTo>
                  <a:pt x="18110" y="11022"/>
                </a:lnTo>
                <a:lnTo>
                  <a:pt x="18222" y="10900"/>
                </a:lnTo>
                <a:lnTo>
                  <a:pt x="18371" y="10777"/>
                </a:lnTo>
                <a:close/>
                <a:moveTo>
                  <a:pt x="18795" y="10403"/>
                </a:moveTo>
                <a:lnTo>
                  <a:pt x="18646" y="10526"/>
                </a:lnTo>
                <a:lnTo>
                  <a:pt x="18762" y="10409"/>
                </a:lnTo>
                <a:lnTo>
                  <a:pt x="18913" y="10291"/>
                </a:lnTo>
                <a:close/>
                <a:moveTo>
                  <a:pt x="19058" y="10155"/>
                </a:moveTo>
                <a:lnTo>
                  <a:pt x="18864" y="10306"/>
                </a:lnTo>
                <a:lnTo>
                  <a:pt x="19010" y="10158"/>
                </a:lnTo>
                <a:lnTo>
                  <a:pt x="19209" y="10013"/>
                </a:lnTo>
                <a:close/>
                <a:moveTo>
                  <a:pt x="19364" y="9918"/>
                </a:moveTo>
                <a:lnTo>
                  <a:pt x="19213" y="10036"/>
                </a:lnTo>
                <a:lnTo>
                  <a:pt x="19331" y="9924"/>
                </a:lnTo>
                <a:lnTo>
                  <a:pt x="19485" y="9812"/>
                </a:lnTo>
                <a:close/>
                <a:moveTo>
                  <a:pt x="19641" y="9674"/>
                </a:moveTo>
                <a:lnTo>
                  <a:pt x="19443" y="9819"/>
                </a:lnTo>
                <a:lnTo>
                  <a:pt x="19594" y="9677"/>
                </a:lnTo>
                <a:lnTo>
                  <a:pt x="19798" y="9537"/>
                </a:lnTo>
                <a:close/>
                <a:moveTo>
                  <a:pt x="19960" y="9440"/>
                </a:moveTo>
                <a:lnTo>
                  <a:pt x="19806" y="9553"/>
                </a:lnTo>
                <a:lnTo>
                  <a:pt x="19926" y="9447"/>
                </a:lnTo>
                <a:lnTo>
                  <a:pt x="20082" y="9339"/>
                </a:lnTo>
                <a:close/>
                <a:moveTo>
                  <a:pt x="20251" y="9200"/>
                </a:moveTo>
                <a:lnTo>
                  <a:pt x="20048" y="9340"/>
                </a:lnTo>
                <a:lnTo>
                  <a:pt x="20204" y="9203"/>
                </a:lnTo>
                <a:lnTo>
                  <a:pt x="20412" y="9066"/>
                </a:lnTo>
                <a:close/>
                <a:moveTo>
                  <a:pt x="20586" y="8969"/>
                </a:moveTo>
                <a:lnTo>
                  <a:pt x="20430" y="9077"/>
                </a:lnTo>
                <a:lnTo>
                  <a:pt x="20551" y="8977"/>
                </a:lnTo>
                <a:lnTo>
                  <a:pt x="20708" y="8874"/>
                </a:lnTo>
                <a:close/>
                <a:moveTo>
                  <a:pt x="20891" y="8732"/>
                </a:moveTo>
                <a:lnTo>
                  <a:pt x="20682" y="8868"/>
                </a:lnTo>
                <a:lnTo>
                  <a:pt x="20842" y="8735"/>
                </a:lnTo>
                <a:lnTo>
                  <a:pt x="21056" y="8604"/>
                </a:lnTo>
                <a:close/>
                <a:moveTo>
                  <a:pt x="21239" y="8504"/>
                </a:moveTo>
                <a:lnTo>
                  <a:pt x="21082" y="8606"/>
                </a:lnTo>
                <a:lnTo>
                  <a:pt x="21205" y="8511"/>
                </a:lnTo>
                <a:lnTo>
                  <a:pt x="21362" y="8414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E0D80927-95A7-4CE6-A464-53E5E2A88ED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187450" y="1047750"/>
            <a:ext cx="6767513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DM Serif Display" charset="0"/>
              </a:rPr>
              <a:t>Click to edit Template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754D3F8B-EF76-4DA5-8F89-1B538C13DF5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8756650" y="4768850"/>
            <a:ext cx="195263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rgbClr val="97A5C2"/>
                </a:solidFill>
                <a:latin typeface="+mj-lt"/>
                <a:sym typeface="DM Serif Display" charset="0"/>
              </a:defRPr>
            </a:lvl1pPr>
          </a:lstStyle>
          <a:p>
            <a:fld id="{2C53CC83-7B0C-4431-8ED1-BDE6A02250F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 kern="1200">
          <a:solidFill>
            <a:srgbClr val="FFFFFF"/>
          </a:solidFill>
          <a:latin typeface="+mj-lt"/>
          <a:ea typeface="+mj-ea"/>
          <a:cs typeface="+mj-cs"/>
          <a:sym typeface="DM Serif Display" charset="0"/>
        </a:defRPr>
      </a:lvl1pPr>
      <a:lvl2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2pPr>
      <a:lvl3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3pPr>
      <a:lvl4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4pPr>
      <a:lvl5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5pPr>
      <a:lvl6pPr marL="4572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6pPr>
      <a:lvl7pPr marL="9144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7pPr>
      <a:lvl8pPr marL="13716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8pPr>
      <a:lvl9pPr marL="18288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9pPr>
    </p:titleStyle>
    <p:bodyStyle>
      <a:lvl1pPr marL="4572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╺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1pPr>
      <a:lvl2pPr marL="9144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-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2pPr>
      <a:lvl3pPr marL="13716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⬞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3pPr>
      <a:lvl4pPr marL="18288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●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4pPr>
      <a:lvl5pPr marL="22860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○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flip="none" rotWithShape="0">
          <a:gsLst>
            <a:gs pos="0">
              <a:srgbClr val="F0F2F9"/>
            </a:gs>
            <a:gs pos="49899">
              <a:srgbClr val="DADDEE"/>
            </a:gs>
            <a:gs pos="100000">
              <a:srgbClr val="CBD0E8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 descr="Google Shape;13;p3">
            <a:extLst>
              <a:ext uri="{FF2B5EF4-FFF2-40B4-BE49-F238E27FC236}">
                <a16:creationId xmlns:a16="http://schemas.microsoft.com/office/drawing/2014/main" id="{B3EA059F-4764-4E1E-BACC-B853A890137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9144000" cy="5143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5967"/>
                </a:moveTo>
                <a:lnTo>
                  <a:pt x="17550" y="15434"/>
                </a:lnTo>
                <a:lnTo>
                  <a:pt x="21600" y="15587"/>
                </a:lnTo>
                <a:lnTo>
                  <a:pt x="21600" y="15574"/>
                </a:lnTo>
                <a:lnTo>
                  <a:pt x="17408" y="15414"/>
                </a:lnTo>
                <a:lnTo>
                  <a:pt x="17357" y="15407"/>
                </a:lnTo>
                <a:lnTo>
                  <a:pt x="21600" y="15174"/>
                </a:lnTo>
                <a:lnTo>
                  <a:pt x="21600" y="15160"/>
                </a:lnTo>
                <a:lnTo>
                  <a:pt x="17285" y="15398"/>
                </a:lnTo>
                <a:lnTo>
                  <a:pt x="17210" y="15388"/>
                </a:lnTo>
                <a:lnTo>
                  <a:pt x="21600" y="14741"/>
                </a:lnTo>
                <a:lnTo>
                  <a:pt x="21600" y="14728"/>
                </a:lnTo>
                <a:lnTo>
                  <a:pt x="17162" y="15382"/>
                </a:lnTo>
                <a:lnTo>
                  <a:pt x="17076" y="15371"/>
                </a:lnTo>
                <a:lnTo>
                  <a:pt x="21600" y="14290"/>
                </a:lnTo>
                <a:lnTo>
                  <a:pt x="21600" y="14276"/>
                </a:lnTo>
                <a:lnTo>
                  <a:pt x="17040" y="15366"/>
                </a:lnTo>
                <a:lnTo>
                  <a:pt x="16946" y="15354"/>
                </a:lnTo>
                <a:lnTo>
                  <a:pt x="21600" y="13820"/>
                </a:lnTo>
                <a:lnTo>
                  <a:pt x="21600" y="13806"/>
                </a:lnTo>
                <a:lnTo>
                  <a:pt x="16917" y="15350"/>
                </a:lnTo>
                <a:lnTo>
                  <a:pt x="16819" y="15337"/>
                </a:lnTo>
                <a:lnTo>
                  <a:pt x="21600" y="13331"/>
                </a:lnTo>
                <a:lnTo>
                  <a:pt x="21600" y="13317"/>
                </a:lnTo>
                <a:lnTo>
                  <a:pt x="16794" y="15334"/>
                </a:lnTo>
                <a:lnTo>
                  <a:pt x="16693" y="15320"/>
                </a:lnTo>
                <a:lnTo>
                  <a:pt x="21600" y="12824"/>
                </a:lnTo>
                <a:lnTo>
                  <a:pt x="21600" y="12810"/>
                </a:lnTo>
                <a:lnTo>
                  <a:pt x="16671" y="15318"/>
                </a:lnTo>
                <a:lnTo>
                  <a:pt x="16568" y="15304"/>
                </a:lnTo>
                <a:lnTo>
                  <a:pt x="21600" y="12298"/>
                </a:lnTo>
                <a:lnTo>
                  <a:pt x="21600" y="12284"/>
                </a:lnTo>
                <a:lnTo>
                  <a:pt x="16548" y="15301"/>
                </a:lnTo>
                <a:lnTo>
                  <a:pt x="16443" y="15288"/>
                </a:lnTo>
                <a:lnTo>
                  <a:pt x="21600" y="11756"/>
                </a:lnTo>
                <a:lnTo>
                  <a:pt x="21600" y="11741"/>
                </a:lnTo>
                <a:lnTo>
                  <a:pt x="16425" y="15285"/>
                </a:lnTo>
                <a:lnTo>
                  <a:pt x="16319" y="15271"/>
                </a:lnTo>
                <a:lnTo>
                  <a:pt x="21600" y="11195"/>
                </a:lnTo>
                <a:lnTo>
                  <a:pt x="21600" y="11180"/>
                </a:lnTo>
                <a:lnTo>
                  <a:pt x="16303" y="15269"/>
                </a:lnTo>
                <a:lnTo>
                  <a:pt x="16195" y="15255"/>
                </a:lnTo>
                <a:lnTo>
                  <a:pt x="21600" y="10617"/>
                </a:lnTo>
                <a:lnTo>
                  <a:pt x="21600" y="10602"/>
                </a:lnTo>
                <a:lnTo>
                  <a:pt x="16180" y="15253"/>
                </a:lnTo>
                <a:lnTo>
                  <a:pt x="16071" y="15238"/>
                </a:lnTo>
                <a:lnTo>
                  <a:pt x="21600" y="10022"/>
                </a:lnTo>
                <a:lnTo>
                  <a:pt x="21600" y="10007"/>
                </a:lnTo>
                <a:lnTo>
                  <a:pt x="16057" y="15237"/>
                </a:lnTo>
                <a:lnTo>
                  <a:pt x="15948" y="15222"/>
                </a:lnTo>
                <a:lnTo>
                  <a:pt x="21600" y="9410"/>
                </a:lnTo>
                <a:lnTo>
                  <a:pt x="21600" y="9395"/>
                </a:lnTo>
                <a:lnTo>
                  <a:pt x="15934" y="15220"/>
                </a:lnTo>
                <a:lnTo>
                  <a:pt x="15824" y="15206"/>
                </a:lnTo>
                <a:lnTo>
                  <a:pt x="21600" y="8781"/>
                </a:lnTo>
                <a:lnTo>
                  <a:pt x="21600" y="8766"/>
                </a:lnTo>
                <a:lnTo>
                  <a:pt x="15811" y="15204"/>
                </a:lnTo>
                <a:lnTo>
                  <a:pt x="15701" y="15190"/>
                </a:lnTo>
                <a:lnTo>
                  <a:pt x="21600" y="8136"/>
                </a:lnTo>
                <a:lnTo>
                  <a:pt x="21600" y="8120"/>
                </a:lnTo>
                <a:lnTo>
                  <a:pt x="15689" y="15188"/>
                </a:lnTo>
                <a:lnTo>
                  <a:pt x="15578" y="15173"/>
                </a:lnTo>
                <a:lnTo>
                  <a:pt x="21600" y="7475"/>
                </a:lnTo>
                <a:lnTo>
                  <a:pt x="21600" y="7458"/>
                </a:lnTo>
                <a:lnTo>
                  <a:pt x="15566" y="15172"/>
                </a:lnTo>
                <a:lnTo>
                  <a:pt x="15454" y="15157"/>
                </a:lnTo>
                <a:lnTo>
                  <a:pt x="21600" y="6797"/>
                </a:lnTo>
                <a:lnTo>
                  <a:pt x="21600" y="6780"/>
                </a:lnTo>
                <a:lnTo>
                  <a:pt x="15443" y="15156"/>
                </a:lnTo>
                <a:lnTo>
                  <a:pt x="15331" y="15141"/>
                </a:lnTo>
                <a:lnTo>
                  <a:pt x="21600" y="6103"/>
                </a:lnTo>
                <a:lnTo>
                  <a:pt x="21600" y="6086"/>
                </a:lnTo>
                <a:lnTo>
                  <a:pt x="15320" y="15140"/>
                </a:lnTo>
                <a:lnTo>
                  <a:pt x="15208" y="15125"/>
                </a:lnTo>
                <a:lnTo>
                  <a:pt x="21600" y="5394"/>
                </a:lnTo>
                <a:lnTo>
                  <a:pt x="21600" y="5377"/>
                </a:lnTo>
                <a:lnTo>
                  <a:pt x="15198" y="15123"/>
                </a:lnTo>
                <a:lnTo>
                  <a:pt x="15085" y="15108"/>
                </a:lnTo>
                <a:lnTo>
                  <a:pt x="21600" y="4669"/>
                </a:lnTo>
                <a:lnTo>
                  <a:pt x="21600" y="4651"/>
                </a:lnTo>
                <a:lnTo>
                  <a:pt x="15075" y="15107"/>
                </a:lnTo>
                <a:lnTo>
                  <a:pt x="14962" y="15092"/>
                </a:lnTo>
                <a:lnTo>
                  <a:pt x="21600" y="3929"/>
                </a:lnTo>
                <a:lnTo>
                  <a:pt x="21600" y="3911"/>
                </a:lnTo>
                <a:lnTo>
                  <a:pt x="14952" y="15091"/>
                </a:lnTo>
                <a:lnTo>
                  <a:pt x="14839" y="15076"/>
                </a:lnTo>
                <a:lnTo>
                  <a:pt x="21600" y="3174"/>
                </a:lnTo>
                <a:lnTo>
                  <a:pt x="21600" y="3155"/>
                </a:lnTo>
                <a:lnTo>
                  <a:pt x="14829" y="15075"/>
                </a:lnTo>
                <a:lnTo>
                  <a:pt x="14717" y="15060"/>
                </a:lnTo>
                <a:lnTo>
                  <a:pt x="21600" y="2403"/>
                </a:lnTo>
                <a:lnTo>
                  <a:pt x="21600" y="2383"/>
                </a:lnTo>
                <a:lnTo>
                  <a:pt x="14706" y="15059"/>
                </a:lnTo>
                <a:lnTo>
                  <a:pt x="14593" y="15044"/>
                </a:lnTo>
                <a:lnTo>
                  <a:pt x="21600" y="1618"/>
                </a:lnTo>
                <a:lnTo>
                  <a:pt x="21600" y="1598"/>
                </a:lnTo>
                <a:lnTo>
                  <a:pt x="14584" y="15042"/>
                </a:lnTo>
                <a:lnTo>
                  <a:pt x="14470" y="15027"/>
                </a:lnTo>
                <a:lnTo>
                  <a:pt x="21600" y="819"/>
                </a:lnTo>
                <a:lnTo>
                  <a:pt x="21600" y="799"/>
                </a:lnTo>
                <a:lnTo>
                  <a:pt x="14461" y="15026"/>
                </a:lnTo>
                <a:lnTo>
                  <a:pt x="14347" y="15011"/>
                </a:lnTo>
                <a:lnTo>
                  <a:pt x="21600" y="4"/>
                </a:lnTo>
                <a:lnTo>
                  <a:pt x="21600" y="0"/>
                </a:lnTo>
                <a:lnTo>
                  <a:pt x="21592" y="0"/>
                </a:lnTo>
                <a:lnTo>
                  <a:pt x="14338" y="15010"/>
                </a:lnTo>
                <a:lnTo>
                  <a:pt x="0" y="13120"/>
                </a:lnTo>
                <a:lnTo>
                  <a:pt x="0" y="13133"/>
                </a:lnTo>
                <a:lnTo>
                  <a:pt x="14332" y="15023"/>
                </a:lnTo>
                <a:lnTo>
                  <a:pt x="14201" y="15294"/>
                </a:lnTo>
                <a:lnTo>
                  <a:pt x="0" y="14755"/>
                </a:lnTo>
                <a:lnTo>
                  <a:pt x="0" y="14768"/>
                </a:lnTo>
                <a:lnTo>
                  <a:pt x="14195" y="15306"/>
                </a:lnTo>
                <a:lnTo>
                  <a:pt x="14064" y="15576"/>
                </a:lnTo>
                <a:lnTo>
                  <a:pt x="0" y="16353"/>
                </a:lnTo>
                <a:lnTo>
                  <a:pt x="0" y="16366"/>
                </a:lnTo>
                <a:lnTo>
                  <a:pt x="14058" y="15590"/>
                </a:lnTo>
                <a:lnTo>
                  <a:pt x="13927" y="15860"/>
                </a:lnTo>
                <a:lnTo>
                  <a:pt x="0" y="17914"/>
                </a:lnTo>
                <a:lnTo>
                  <a:pt x="0" y="17927"/>
                </a:lnTo>
                <a:lnTo>
                  <a:pt x="13921" y="15874"/>
                </a:lnTo>
                <a:lnTo>
                  <a:pt x="13791" y="16143"/>
                </a:lnTo>
                <a:lnTo>
                  <a:pt x="0" y="19440"/>
                </a:lnTo>
                <a:lnTo>
                  <a:pt x="0" y="19454"/>
                </a:lnTo>
                <a:lnTo>
                  <a:pt x="13783" y="16158"/>
                </a:lnTo>
                <a:lnTo>
                  <a:pt x="13654" y="16426"/>
                </a:lnTo>
                <a:lnTo>
                  <a:pt x="0" y="20928"/>
                </a:lnTo>
                <a:lnTo>
                  <a:pt x="0" y="20942"/>
                </a:lnTo>
                <a:lnTo>
                  <a:pt x="13646" y="16442"/>
                </a:lnTo>
                <a:lnTo>
                  <a:pt x="13517" y="16709"/>
                </a:lnTo>
                <a:lnTo>
                  <a:pt x="1864" y="21600"/>
                </a:lnTo>
                <a:lnTo>
                  <a:pt x="1896" y="21600"/>
                </a:lnTo>
                <a:lnTo>
                  <a:pt x="13509" y="16726"/>
                </a:lnTo>
                <a:lnTo>
                  <a:pt x="13380" y="16992"/>
                </a:lnTo>
                <a:lnTo>
                  <a:pt x="4325" y="21600"/>
                </a:lnTo>
                <a:lnTo>
                  <a:pt x="4353" y="21600"/>
                </a:lnTo>
                <a:lnTo>
                  <a:pt x="13371" y="17011"/>
                </a:lnTo>
                <a:lnTo>
                  <a:pt x="13243" y="17275"/>
                </a:lnTo>
                <a:lnTo>
                  <a:pt x="6003" y="21600"/>
                </a:lnTo>
                <a:lnTo>
                  <a:pt x="6027" y="21600"/>
                </a:lnTo>
                <a:lnTo>
                  <a:pt x="13234" y="17295"/>
                </a:lnTo>
                <a:lnTo>
                  <a:pt x="13107" y="17559"/>
                </a:lnTo>
                <a:lnTo>
                  <a:pt x="7206" y="21600"/>
                </a:lnTo>
                <a:lnTo>
                  <a:pt x="7227" y="21600"/>
                </a:lnTo>
                <a:lnTo>
                  <a:pt x="13096" y="17580"/>
                </a:lnTo>
                <a:lnTo>
                  <a:pt x="12970" y="17842"/>
                </a:lnTo>
                <a:lnTo>
                  <a:pt x="8101" y="21600"/>
                </a:lnTo>
                <a:lnTo>
                  <a:pt x="8120" y="21600"/>
                </a:lnTo>
                <a:lnTo>
                  <a:pt x="12958" y="17865"/>
                </a:lnTo>
                <a:lnTo>
                  <a:pt x="12833" y="18125"/>
                </a:lnTo>
                <a:lnTo>
                  <a:pt x="8783" y="21600"/>
                </a:lnTo>
                <a:lnTo>
                  <a:pt x="8800" y="21600"/>
                </a:lnTo>
                <a:lnTo>
                  <a:pt x="12821" y="18150"/>
                </a:lnTo>
                <a:lnTo>
                  <a:pt x="12696" y="18408"/>
                </a:lnTo>
                <a:lnTo>
                  <a:pt x="9313" y="21600"/>
                </a:lnTo>
                <a:lnTo>
                  <a:pt x="9329" y="21600"/>
                </a:lnTo>
                <a:lnTo>
                  <a:pt x="12683" y="18436"/>
                </a:lnTo>
                <a:lnTo>
                  <a:pt x="12559" y="18691"/>
                </a:lnTo>
                <a:lnTo>
                  <a:pt x="9731" y="21600"/>
                </a:lnTo>
                <a:lnTo>
                  <a:pt x="9746" y="21600"/>
                </a:lnTo>
                <a:lnTo>
                  <a:pt x="12545" y="18722"/>
                </a:lnTo>
                <a:lnTo>
                  <a:pt x="12423" y="18974"/>
                </a:lnTo>
                <a:lnTo>
                  <a:pt x="10062" y="21600"/>
                </a:lnTo>
                <a:lnTo>
                  <a:pt x="10076" y="21600"/>
                </a:lnTo>
                <a:lnTo>
                  <a:pt x="12406" y="19008"/>
                </a:lnTo>
                <a:lnTo>
                  <a:pt x="12286" y="19257"/>
                </a:lnTo>
                <a:lnTo>
                  <a:pt x="10326" y="21600"/>
                </a:lnTo>
                <a:lnTo>
                  <a:pt x="10340" y="21600"/>
                </a:lnTo>
                <a:lnTo>
                  <a:pt x="12267" y="19296"/>
                </a:lnTo>
                <a:lnTo>
                  <a:pt x="12149" y="19540"/>
                </a:lnTo>
                <a:lnTo>
                  <a:pt x="10538" y="21600"/>
                </a:lnTo>
                <a:lnTo>
                  <a:pt x="10551" y="21600"/>
                </a:lnTo>
                <a:lnTo>
                  <a:pt x="12128" y="19584"/>
                </a:lnTo>
                <a:lnTo>
                  <a:pt x="12012" y="19824"/>
                </a:lnTo>
                <a:lnTo>
                  <a:pt x="10706" y="21600"/>
                </a:lnTo>
                <a:lnTo>
                  <a:pt x="10719" y="21600"/>
                </a:lnTo>
                <a:lnTo>
                  <a:pt x="11988" y="19873"/>
                </a:lnTo>
                <a:lnTo>
                  <a:pt x="11875" y="20107"/>
                </a:lnTo>
                <a:lnTo>
                  <a:pt x="10839" y="21600"/>
                </a:lnTo>
                <a:lnTo>
                  <a:pt x="10851" y="21600"/>
                </a:lnTo>
                <a:lnTo>
                  <a:pt x="11848" y="20163"/>
                </a:lnTo>
                <a:lnTo>
                  <a:pt x="11738" y="20390"/>
                </a:lnTo>
                <a:lnTo>
                  <a:pt x="10943" y="21600"/>
                </a:lnTo>
                <a:lnTo>
                  <a:pt x="10955" y="21600"/>
                </a:lnTo>
                <a:lnTo>
                  <a:pt x="11706" y="20456"/>
                </a:lnTo>
                <a:lnTo>
                  <a:pt x="11601" y="20673"/>
                </a:lnTo>
                <a:lnTo>
                  <a:pt x="11023" y="21600"/>
                </a:lnTo>
                <a:lnTo>
                  <a:pt x="11034" y="21600"/>
                </a:lnTo>
                <a:lnTo>
                  <a:pt x="11563" y="20753"/>
                </a:lnTo>
                <a:lnTo>
                  <a:pt x="11465" y="20956"/>
                </a:lnTo>
                <a:lnTo>
                  <a:pt x="11082" y="21600"/>
                </a:lnTo>
                <a:lnTo>
                  <a:pt x="11093" y="21600"/>
                </a:lnTo>
                <a:lnTo>
                  <a:pt x="11418" y="21054"/>
                </a:lnTo>
                <a:lnTo>
                  <a:pt x="11329" y="21239"/>
                </a:lnTo>
                <a:lnTo>
                  <a:pt x="11124" y="21599"/>
                </a:lnTo>
                <a:lnTo>
                  <a:pt x="11134" y="21599"/>
                </a:lnTo>
                <a:lnTo>
                  <a:pt x="11268" y="21364"/>
                </a:lnTo>
                <a:lnTo>
                  <a:pt x="11192" y="21521"/>
                </a:lnTo>
                <a:lnTo>
                  <a:pt x="11149" y="21600"/>
                </a:lnTo>
                <a:lnTo>
                  <a:pt x="11172" y="21600"/>
                </a:lnTo>
                <a:lnTo>
                  <a:pt x="11195" y="21554"/>
                </a:lnTo>
                <a:lnTo>
                  <a:pt x="11466" y="21034"/>
                </a:lnTo>
                <a:lnTo>
                  <a:pt x="11736" y="20537"/>
                </a:lnTo>
                <a:lnTo>
                  <a:pt x="12005" y="20064"/>
                </a:lnTo>
                <a:lnTo>
                  <a:pt x="12274" y="19612"/>
                </a:lnTo>
                <a:lnTo>
                  <a:pt x="12540" y="19185"/>
                </a:lnTo>
                <a:lnTo>
                  <a:pt x="12808" y="18780"/>
                </a:lnTo>
                <a:lnTo>
                  <a:pt x="13072" y="18398"/>
                </a:lnTo>
                <a:lnTo>
                  <a:pt x="13336" y="18040"/>
                </a:lnTo>
                <a:lnTo>
                  <a:pt x="13598" y="17704"/>
                </a:lnTo>
                <a:lnTo>
                  <a:pt x="13860" y="17391"/>
                </a:lnTo>
                <a:lnTo>
                  <a:pt x="14120" y="17102"/>
                </a:lnTo>
                <a:lnTo>
                  <a:pt x="14380" y="16835"/>
                </a:lnTo>
                <a:lnTo>
                  <a:pt x="14639" y="16591"/>
                </a:lnTo>
                <a:lnTo>
                  <a:pt x="14896" y="16371"/>
                </a:lnTo>
                <a:lnTo>
                  <a:pt x="15152" y="16174"/>
                </a:lnTo>
                <a:lnTo>
                  <a:pt x="15407" y="15999"/>
                </a:lnTo>
                <a:lnTo>
                  <a:pt x="15661" y="15847"/>
                </a:lnTo>
                <a:lnTo>
                  <a:pt x="15914" y="15718"/>
                </a:lnTo>
                <a:lnTo>
                  <a:pt x="16165" y="15613"/>
                </a:lnTo>
                <a:lnTo>
                  <a:pt x="16416" y="15530"/>
                </a:lnTo>
                <a:lnTo>
                  <a:pt x="16666" y="15470"/>
                </a:lnTo>
                <a:lnTo>
                  <a:pt x="16914" y="15434"/>
                </a:lnTo>
                <a:lnTo>
                  <a:pt x="17162" y="15420"/>
                </a:lnTo>
                <a:lnTo>
                  <a:pt x="17408" y="15429"/>
                </a:lnTo>
                <a:lnTo>
                  <a:pt x="21600" y="15980"/>
                </a:lnTo>
                <a:close/>
                <a:moveTo>
                  <a:pt x="11190" y="21545"/>
                </a:moveTo>
                <a:lnTo>
                  <a:pt x="11188" y="21549"/>
                </a:lnTo>
                <a:lnTo>
                  <a:pt x="11197" y="21531"/>
                </a:lnTo>
                <a:lnTo>
                  <a:pt x="11202" y="21521"/>
                </a:lnTo>
                <a:close/>
                <a:moveTo>
                  <a:pt x="16917" y="15363"/>
                </a:moveTo>
                <a:lnTo>
                  <a:pt x="17003" y="15375"/>
                </a:lnTo>
                <a:lnTo>
                  <a:pt x="16914" y="15396"/>
                </a:lnTo>
                <a:lnTo>
                  <a:pt x="16828" y="15393"/>
                </a:lnTo>
                <a:close/>
                <a:moveTo>
                  <a:pt x="16795" y="15347"/>
                </a:moveTo>
                <a:lnTo>
                  <a:pt x="16888" y="15360"/>
                </a:lnTo>
                <a:lnTo>
                  <a:pt x="16791" y="15391"/>
                </a:lnTo>
                <a:lnTo>
                  <a:pt x="16698" y="15388"/>
                </a:lnTo>
                <a:close/>
                <a:moveTo>
                  <a:pt x="11914" y="20123"/>
                </a:moveTo>
                <a:lnTo>
                  <a:pt x="12012" y="19925"/>
                </a:lnTo>
                <a:lnTo>
                  <a:pt x="12104" y="19794"/>
                </a:lnTo>
                <a:lnTo>
                  <a:pt x="12004" y="19985"/>
                </a:lnTo>
                <a:close/>
                <a:moveTo>
                  <a:pt x="11959" y="20070"/>
                </a:moveTo>
                <a:lnTo>
                  <a:pt x="11868" y="20245"/>
                </a:lnTo>
                <a:lnTo>
                  <a:pt x="11786" y="20377"/>
                </a:lnTo>
                <a:lnTo>
                  <a:pt x="11876" y="20197"/>
                </a:lnTo>
                <a:close/>
                <a:moveTo>
                  <a:pt x="16294" y="15453"/>
                </a:moveTo>
                <a:lnTo>
                  <a:pt x="16192" y="15459"/>
                </a:lnTo>
                <a:lnTo>
                  <a:pt x="16299" y="15386"/>
                </a:lnTo>
                <a:lnTo>
                  <a:pt x="16400" y="15390"/>
                </a:lnTo>
                <a:close/>
                <a:moveTo>
                  <a:pt x="16422" y="15391"/>
                </a:moveTo>
                <a:lnTo>
                  <a:pt x="16520" y="15394"/>
                </a:lnTo>
                <a:lnTo>
                  <a:pt x="16418" y="15446"/>
                </a:lnTo>
                <a:lnTo>
                  <a:pt x="16320" y="15452"/>
                </a:lnTo>
                <a:close/>
                <a:moveTo>
                  <a:pt x="15793" y="15584"/>
                </a:moveTo>
                <a:lnTo>
                  <a:pt x="15688" y="15600"/>
                </a:lnTo>
                <a:lnTo>
                  <a:pt x="15800" y="15494"/>
                </a:lnTo>
                <a:lnTo>
                  <a:pt x="15906" y="15488"/>
                </a:lnTo>
                <a:close/>
                <a:moveTo>
                  <a:pt x="15924" y="15487"/>
                </a:moveTo>
                <a:lnTo>
                  <a:pt x="16027" y="15481"/>
                </a:lnTo>
                <a:lnTo>
                  <a:pt x="15918" y="15566"/>
                </a:lnTo>
                <a:lnTo>
                  <a:pt x="15815" y="15581"/>
                </a:lnTo>
                <a:close/>
                <a:moveTo>
                  <a:pt x="12840" y="18510"/>
                </a:moveTo>
                <a:lnTo>
                  <a:pt x="12953" y="18301"/>
                </a:lnTo>
                <a:lnTo>
                  <a:pt x="13057" y="18194"/>
                </a:lnTo>
                <a:lnTo>
                  <a:pt x="12944" y="18394"/>
                </a:lnTo>
                <a:close/>
                <a:moveTo>
                  <a:pt x="12919" y="18437"/>
                </a:moveTo>
                <a:lnTo>
                  <a:pt x="12809" y="18632"/>
                </a:lnTo>
                <a:lnTo>
                  <a:pt x="12708" y="18752"/>
                </a:lnTo>
                <a:lnTo>
                  <a:pt x="12818" y="18549"/>
                </a:lnTo>
                <a:close/>
                <a:moveTo>
                  <a:pt x="15290" y="15784"/>
                </a:moveTo>
                <a:lnTo>
                  <a:pt x="15182" y="15810"/>
                </a:lnTo>
                <a:lnTo>
                  <a:pt x="15299" y="15670"/>
                </a:lnTo>
                <a:lnTo>
                  <a:pt x="15406" y="15654"/>
                </a:lnTo>
                <a:close/>
                <a:moveTo>
                  <a:pt x="15423" y="15652"/>
                </a:moveTo>
                <a:lnTo>
                  <a:pt x="15530" y="15637"/>
                </a:lnTo>
                <a:lnTo>
                  <a:pt x="15415" y="15755"/>
                </a:lnTo>
                <a:lnTo>
                  <a:pt x="15308" y="15780"/>
                </a:lnTo>
                <a:close/>
                <a:moveTo>
                  <a:pt x="13368" y="17665"/>
                </a:moveTo>
                <a:lnTo>
                  <a:pt x="13487" y="17457"/>
                </a:lnTo>
                <a:lnTo>
                  <a:pt x="13595" y="17374"/>
                </a:lnTo>
                <a:lnTo>
                  <a:pt x="13476" y="17573"/>
                </a:lnTo>
                <a:close/>
                <a:moveTo>
                  <a:pt x="13458" y="17603"/>
                </a:moveTo>
                <a:lnTo>
                  <a:pt x="13342" y="17798"/>
                </a:lnTo>
                <a:lnTo>
                  <a:pt x="13236" y="17898"/>
                </a:lnTo>
                <a:lnTo>
                  <a:pt x="13352" y="17694"/>
                </a:lnTo>
                <a:close/>
                <a:moveTo>
                  <a:pt x="14783" y="16054"/>
                </a:moveTo>
                <a:lnTo>
                  <a:pt x="14673" y="16090"/>
                </a:lnTo>
                <a:lnTo>
                  <a:pt x="14793" y="15917"/>
                </a:lnTo>
                <a:lnTo>
                  <a:pt x="14903" y="15890"/>
                </a:lnTo>
                <a:close/>
                <a:moveTo>
                  <a:pt x="14918" y="15887"/>
                </a:moveTo>
                <a:lnTo>
                  <a:pt x="15027" y="15861"/>
                </a:lnTo>
                <a:lnTo>
                  <a:pt x="14909" y="16012"/>
                </a:lnTo>
                <a:lnTo>
                  <a:pt x="14800" y="16048"/>
                </a:lnTo>
                <a:close/>
                <a:moveTo>
                  <a:pt x="13896" y="16886"/>
                </a:moveTo>
                <a:lnTo>
                  <a:pt x="14017" y="16682"/>
                </a:lnTo>
                <a:lnTo>
                  <a:pt x="14127" y="16626"/>
                </a:lnTo>
                <a:lnTo>
                  <a:pt x="14006" y="16820"/>
                </a:lnTo>
                <a:close/>
                <a:moveTo>
                  <a:pt x="13992" y="16842"/>
                </a:moveTo>
                <a:lnTo>
                  <a:pt x="13872" y="17034"/>
                </a:lnTo>
                <a:lnTo>
                  <a:pt x="13763" y="17109"/>
                </a:lnTo>
                <a:lnTo>
                  <a:pt x="13882" y="16908"/>
                </a:lnTo>
                <a:close/>
                <a:moveTo>
                  <a:pt x="14273" y="16392"/>
                </a:moveTo>
                <a:lnTo>
                  <a:pt x="14162" y="16439"/>
                </a:lnTo>
                <a:lnTo>
                  <a:pt x="14285" y="16231"/>
                </a:lnTo>
                <a:lnTo>
                  <a:pt x="14396" y="16195"/>
                </a:lnTo>
                <a:close/>
                <a:moveTo>
                  <a:pt x="14410" y="16190"/>
                </a:moveTo>
                <a:lnTo>
                  <a:pt x="14521" y="16154"/>
                </a:lnTo>
                <a:lnTo>
                  <a:pt x="14400" y="16340"/>
                </a:lnTo>
                <a:lnTo>
                  <a:pt x="14289" y="16386"/>
                </a:lnTo>
                <a:close/>
                <a:moveTo>
                  <a:pt x="14262" y="16410"/>
                </a:moveTo>
                <a:lnTo>
                  <a:pt x="14140" y="16606"/>
                </a:lnTo>
                <a:lnTo>
                  <a:pt x="14029" y="16662"/>
                </a:lnTo>
                <a:lnTo>
                  <a:pt x="14151" y="16457"/>
                </a:lnTo>
                <a:close/>
                <a:moveTo>
                  <a:pt x="14143" y="16618"/>
                </a:moveTo>
                <a:lnTo>
                  <a:pt x="14252" y="16562"/>
                </a:lnTo>
                <a:lnTo>
                  <a:pt x="14133" y="16744"/>
                </a:lnTo>
                <a:lnTo>
                  <a:pt x="14024" y="16809"/>
                </a:lnTo>
                <a:close/>
                <a:moveTo>
                  <a:pt x="14156" y="16598"/>
                </a:moveTo>
                <a:lnTo>
                  <a:pt x="14277" y="16404"/>
                </a:lnTo>
                <a:lnTo>
                  <a:pt x="14387" y="16358"/>
                </a:lnTo>
                <a:lnTo>
                  <a:pt x="14266" y="16541"/>
                </a:lnTo>
                <a:close/>
                <a:moveTo>
                  <a:pt x="14403" y="16351"/>
                </a:moveTo>
                <a:lnTo>
                  <a:pt x="14512" y="16305"/>
                </a:lnTo>
                <a:lnTo>
                  <a:pt x="14393" y="16477"/>
                </a:lnTo>
                <a:lnTo>
                  <a:pt x="14283" y="16533"/>
                </a:lnTo>
                <a:close/>
                <a:moveTo>
                  <a:pt x="14415" y="16332"/>
                </a:moveTo>
                <a:lnTo>
                  <a:pt x="14536" y="16149"/>
                </a:lnTo>
                <a:lnTo>
                  <a:pt x="14646" y="16113"/>
                </a:lnTo>
                <a:lnTo>
                  <a:pt x="14525" y="16286"/>
                </a:lnTo>
                <a:close/>
                <a:moveTo>
                  <a:pt x="14661" y="16107"/>
                </a:moveTo>
                <a:lnTo>
                  <a:pt x="14770" y="16071"/>
                </a:lnTo>
                <a:lnTo>
                  <a:pt x="14651" y="16233"/>
                </a:lnTo>
                <a:lnTo>
                  <a:pt x="14542" y="16279"/>
                </a:lnTo>
                <a:close/>
                <a:moveTo>
                  <a:pt x="14658" y="16095"/>
                </a:moveTo>
                <a:lnTo>
                  <a:pt x="14547" y="16131"/>
                </a:lnTo>
                <a:lnTo>
                  <a:pt x="14669" y="15946"/>
                </a:lnTo>
                <a:lnTo>
                  <a:pt x="14779" y="15920"/>
                </a:lnTo>
                <a:close/>
                <a:moveTo>
                  <a:pt x="14532" y="16136"/>
                </a:moveTo>
                <a:lnTo>
                  <a:pt x="14421" y="16173"/>
                </a:lnTo>
                <a:lnTo>
                  <a:pt x="14544" y="15976"/>
                </a:lnTo>
                <a:lnTo>
                  <a:pt x="14655" y="15950"/>
                </a:lnTo>
                <a:close/>
                <a:moveTo>
                  <a:pt x="14407" y="16178"/>
                </a:moveTo>
                <a:lnTo>
                  <a:pt x="14295" y="16215"/>
                </a:lnTo>
                <a:lnTo>
                  <a:pt x="14419" y="16006"/>
                </a:lnTo>
                <a:lnTo>
                  <a:pt x="14530" y="15979"/>
                </a:lnTo>
                <a:close/>
                <a:moveTo>
                  <a:pt x="14281" y="16220"/>
                </a:moveTo>
                <a:lnTo>
                  <a:pt x="14169" y="16257"/>
                </a:lnTo>
                <a:lnTo>
                  <a:pt x="14294" y="16037"/>
                </a:lnTo>
                <a:lnTo>
                  <a:pt x="14406" y="16010"/>
                </a:lnTo>
                <a:close/>
                <a:moveTo>
                  <a:pt x="14271" y="16237"/>
                </a:moveTo>
                <a:lnTo>
                  <a:pt x="14147" y="16446"/>
                </a:lnTo>
                <a:lnTo>
                  <a:pt x="14035" y="16493"/>
                </a:lnTo>
                <a:lnTo>
                  <a:pt x="14159" y="16274"/>
                </a:lnTo>
                <a:close/>
                <a:moveTo>
                  <a:pt x="14136" y="16464"/>
                </a:moveTo>
                <a:lnTo>
                  <a:pt x="14012" y="16671"/>
                </a:lnTo>
                <a:lnTo>
                  <a:pt x="13901" y="16728"/>
                </a:lnTo>
                <a:lnTo>
                  <a:pt x="14025" y="16511"/>
                </a:lnTo>
                <a:close/>
                <a:moveTo>
                  <a:pt x="14001" y="16691"/>
                </a:moveTo>
                <a:lnTo>
                  <a:pt x="13879" y="16897"/>
                </a:lnTo>
                <a:lnTo>
                  <a:pt x="13768" y="16963"/>
                </a:lnTo>
                <a:lnTo>
                  <a:pt x="13890" y="16748"/>
                </a:lnTo>
                <a:close/>
                <a:moveTo>
                  <a:pt x="13866" y="16919"/>
                </a:moveTo>
                <a:lnTo>
                  <a:pt x="13745" y="17122"/>
                </a:lnTo>
                <a:lnTo>
                  <a:pt x="13635" y="17198"/>
                </a:lnTo>
                <a:lnTo>
                  <a:pt x="13756" y="16984"/>
                </a:lnTo>
                <a:close/>
                <a:moveTo>
                  <a:pt x="13731" y="17147"/>
                </a:moveTo>
                <a:lnTo>
                  <a:pt x="13611" y="17348"/>
                </a:lnTo>
                <a:lnTo>
                  <a:pt x="13502" y="17432"/>
                </a:lnTo>
                <a:lnTo>
                  <a:pt x="13621" y="17220"/>
                </a:lnTo>
                <a:close/>
                <a:moveTo>
                  <a:pt x="13616" y="17359"/>
                </a:moveTo>
                <a:lnTo>
                  <a:pt x="13722" y="17277"/>
                </a:lnTo>
                <a:lnTo>
                  <a:pt x="13606" y="17463"/>
                </a:lnTo>
                <a:lnTo>
                  <a:pt x="13500" y="17555"/>
                </a:lnTo>
                <a:close/>
                <a:moveTo>
                  <a:pt x="13632" y="17333"/>
                </a:moveTo>
                <a:lnTo>
                  <a:pt x="13750" y="17134"/>
                </a:lnTo>
                <a:lnTo>
                  <a:pt x="13858" y="17060"/>
                </a:lnTo>
                <a:lnTo>
                  <a:pt x="13740" y="17249"/>
                </a:lnTo>
                <a:close/>
                <a:moveTo>
                  <a:pt x="13877" y="17047"/>
                </a:moveTo>
                <a:lnTo>
                  <a:pt x="13984" y="16974"/>
                </a:lnTo>
                <a:lnTo>
                  <a:pt x="13868" y="17150"/>
                </a:lnTo>
                <a:lnTo>
                  <a:pt x="13761" y="17232"/>
                </a:lnTo>
                <a:close/>
                <a:moveTo>
                  <a:pt x="13893" y="17022"/>
                </a:moveTo>
                <a:lnTo>
                  <a:pt x="14011" y="16833"/>
                </a:lnTo>
                <a:lnTo>
                  <a:pt x="14119" y="16768"/>
                </a:lnTo>
                <a:lnTo>
                  <a:pt x="14001" y="16948"/>
                </a:lnTo>
                <a:close/>
                <a:moveTo>
                  <a:pt x="14138" y="16757"/>
                </a:moveTo>
                <a:lnTo>
                  <a:pt x="14244" y="16693"/>
                </a:lnTo>
                <a:lnTo>
                  <a:pt x="14128" y="16860"/>
                </a:lnTo>
                <a:lnTo>
                  <a:pt x="14021" y="16933"/>
                </a:lnTo>
                <a:close/>
                <a:moveTo>
                  <a:pt x="14153" y="16734"/>
                </a:moveTo>
                <a:lnTo>
                  <a:pt x="14271" y="16554"/>
                </a:lnTo>
                <a:lnTo>
                  <a:pt x="14379" y="16499"/>
                </a:lnTo>
                <a:lnTo>
                  <a:pt x="14261" y="16668"/>
                </a:lnTo>
                <a:close/>
                <a:moveTo>
                  <a:pt x="14397" y="16490"/>
                </a:moveTo>
                <a:lnTo>
                  <a:pt x="14504" y="16436"/>
                </a:lnTo>
                <a:lnTo>
                  <a:pt x="14388" y="16593"/>
                </a:lnTo>
                <a:lnTo>
                  <a:pt x="14281" y="16657"/>
                </a:lnTo>
                <a:close/>
                <a:moveTo>
                  <a:pt x="14412" y="16469"/>
                </a:moveTo>
                <a:lnTo>
                  <a:pt x="14529" y="16299"/>
                </a:lnTo>
                <a:lnTo>
                  <a:pt x="14638" y="16254"/>
                </a:lnTo>
                <a:lnTo>
                  <a:pt x="14520" y="16414"/>
                </a:lnTo>
                <a:close/>
                <a:moveTo>
                  <a:pt x="14655" y="16246"/>
                </a:moveTo>
                <a:lnTo>
                  <a:pt x="14762" y="16202"/>
                </a:lnTo>
                <a:lnTo>
                  <a:pt x="14647" y="16349"/>
                </a:lnTo>
                <a:lnTo>
                  <a:pt x="14540" y="16404"/>
                </a:lnTo>
                <a:close/>
                <a:moveTo>
                  <a:pt x="14670" y="16226"/>
                </a:moveTo>
                <a:lnTo>
                  <a:pt x="14787" y="16066"/>
                </a:lnTo>
                <a:lnTo>
                  <a:pt x="14895" y="16031"/>
                </a:lnTo>
                <a:lnTo>
                  <a:pt x="14777" y="16180"/>
                </a:lnTo>
                <a:close/>
                <a:moveTo>
                  <a:pt x="14913" y="16026"/>
                </a:moveTo>
                <a:lnTo>
                  <a:pt x="15019" y="15991"/>
                </a:lnTo>
                <a:lnTo>
                  <a:pt x="14904" y="16129"/>
                </a:lnTo>
                <a:lnTo>
                  <a:pt x="14797" y="16174"/>
                </a:lnTo>
                <a:close/>
                <a:moveTo>
                  <a:pt x="14927" y="16008"/>
                </a:moveTo>
                <a:lnTo>
                  <a:pt x="15044" y="15859"/>
                </a:lnTo>
                <a:lnTo>
                  <a:pt x="15152" y="15833"/>
                </a:lnTo>
                <a:lnTo>
                  <a:pt x="15035" y="15973"/>
                </a:lnTo>
                <a:close/>
                <a:moveTo>
                  <a:pt x="15169" y="15828"/>
                </a:moveTo>
                <a:lnTo>
                  <a:pt x="15275" y="15803"/>
                </a:lnTo>
                <a:lnTo>
                  <a:pt x="15161" y="15930"/>
                </a:lnTo>
                <a:lnTo>
                  <a:pt x="15054" y="15966"/>
                </a:lnTo>
                <a:close/>
                <a:moveTo>
                  <a:pt x="15166" y="15815"/>
                </a:moveTo>
                <a:lnTo>
                  <a:pt x="15057" y="15841"/>
                </a:lnTo>
                <a:lnTo>
                  <a:pt x="15175" y="15690"/>
                </a:lnTo>
                <a:lnTo>
                  <a:pt x="15284" y="15674"/>
                </a:lnTo>
                <a:close/>
                <a:moveTo>
                  <a:pt x="15041" y="15845"/>
                </a:moveTo>
                <a:lnTo>
                  <a:pt x="14931" y="15871"/>
                </a:lnTo>
                <a:lnTo>
                  <a:pt x="15051" y="15708"/>
                </a:lnTo>
                <a:lnTo>
                  <a:pt x="15161" y="15692"/>
                </a:lnTo>
                <a:close/>
                <a:moveTo>
                  <a:pt x="14916" y="15875"/>
                </a:moveTo>
                <a:lnTo>
                  <a:pt x="14805" y="15900"/>
                </a:lnTo>
                <a:lnTo>
                  <a:pt x="14926" y="15725"/>
                </a:lnTo>
                <a:lnTo>
                  <a:pt x="15036" y="15709"/>
                </a:lnTo>
                <a:close/>
                <a:moveTo>
                  <a:pt x="14791" y="15905"/>
                </a:moveTo>
                <a:lnTo>
                  <a:pt x="14680" y="15931"/>
                </a:lnTo>
                <a:lnTo>
                  <a:pt x="14802" y="15745"/>
                </a:lnTo>
                <a:lnTo>
                  <a:pt x="14913" y="15729"/>
                </a:lnTo>
                <a:close/>
                <a:moveTo>
                  <a:pt x="14666" y="15935"/>
                </a:moveTo>
                <a:lnTo>
                  <a:pt x="14554" y="15961"/>
                </a:lnTo>
                <a:lnTo>
                  <a:pt x="14678" y="15763"/>
                </a:lnTo>
                <a:lnTo>
                  <a:pt x="14790" y="15747"/>
                </a:lnTo>
                <a:close/>
                <a:moveTo>
                  <a:pt x="14541" y="15965"/>
                </a:moveTo>
                <a:lnTo>
                  <a:pt x="14429" y="15991"/>
                </a:lnTo>
                <a:lnTo>
                  <a:pt x="14553" y="15780"/>
                </a:lnTo>
                <a:lnTo>
                  <a:pt x="14665" y="15763"/>
                </a:lnTo>
                <a:close/>
                <a:moveTo>
                  <a:pt x="14416" y="15994"/>
                </a:moveTo>
                <a:lnTo>
                  <a:pt x="14304" y="16021"/>
                </a:lnTo>
                <a:lnTo>
                  <a:pt x="14429" y="15800"/>
                </a:lnTo>
                <a:lnTo>
                  <a:pt x="14541" y="15783"/>
                </a:lnTo>
                <a:close/>
                <a:moveTo>
                  <a:pt x="14291" y="16024"/>
                </a:moveTo>
                <a:lnTo>
                  <a:pt x="14179" y="16051"/>
                </a:lnTo>
                <a:lnTo>
                  <a:pt x="14306" y="15818"/>
                </a:lnTo>
                <a:lnTo>
                  <a:pt x="14418" y="15802"/>
                </a:lnTo>
                <a:close/>
                <a:moveTo>
                  <a:pt x="14282" y="16040"/>
                </a:moveTo>
                <a:lnTo>
                  <a:pt x="14156" y="16260"/>
                </a:lnTo>
                <a:lnTo>
                  <a:pt x="14043" y="16297"/>
                </a:lnTo>
                <a:lnTo>
                  <a:pt x="14169" y="16065"/>
                </a:lnTo>
                <a:close/>
                <a:moveTo>
                  <a:pt x="14147" y="16278"/>
                </a:moveTo>
                <a:lnTo>
                  <a:pt x="14022" y="16498"/>
                </a:lnTo>
                <a:lnTo>
                  <a:pt x="13910" y="16545"/>
                </a:lnTo>
                <a:lnTo>
                  <a:pt x="14035" y="16315"/>
                </a:lnTo>
                <a:close/>
                <a:moveTo>
                  <a:pt x="14012" y="16517"/>
                </a:moveTo>
                <a:lnTo>
                  <a:pt x="13888" y="16737"/>
                </a:lnTo>
                <a:lnTo>
                  <a:pt x="13776" y="16794"/>
                </a:lnTo>
                <a:lnTo>
                  <a:pt x="13900" y="16564"/>
                </a:lnTo>
                <a:close/>
                <a:moveTo>
                  <a:pt x="13877" y="16755"/>
                </a:moveTo>
                <a:lnTo>
                  <a:pt x="13754" y="16973"/>
                </a:lnTo>
                <a:lnTo>
                  <a:pt x="13642" y="17039"/>
                </a:lnTo>
                <a:lnTo>
                  <a:pt x="13766" y="16812"/>
                </a:lnTo>
                <a:close/>
                <a:moveTo>
                  <a:pt x="13742" y="16994"/>
                </a:moveTo>
                <a:lnTo>
                  <a:pt x="13619" y="17210"/>
                </a:lnTo>
                <a:lnTo>
                  <a:pt x="13508" y="17286"/>
                </a:lnTo>
                <a:lnTo>
                  <a:pt x="13631" y="17060"/>
                </a:lnTo>
                <a:close/>
                <a:moveTo>
                  <a:pt x="13606" y="17234"/>
                </a:moveTo>
                <a:lnTo>
                  <a:pt x="13485" y="17448"/>
                </a:lnTo>
                <a:lnTo>
                  <a:pt x="13374" y="17533"/>
                </a:lnTo>
                <a:lnTo>
                  <a:pt x="13496" y="17310"/>
                </a:lnTo>
                <a:close/>
                <a:moveTo>
                  <a:pt x="13470" y="17474"/>
                </a:moveTo>
                <a:lnTo>
                  <a:pt x="13350" y="17685"/>
                </a:lnTo>
                <a:lnTo>
                  <a:pt x="13241" y="17779"/>
                </a:lnTo>
                <a:lnTo>
                  <a:pt x="13361" y="17559"/>
                </a:lnTo>
                <a:close/>
                <a:moveTo>
                  <a:pt x="13333" y="17714"/>
                </a:moveTo>
                <a:lnTo>
                  <a:pt x="13213" y="17920"/>
                </a:lnTo>
                <a:lnTo>
                  <a:pt x="13105" y="18022"/>
                </a:lnTo>
                <a:lnTo>
                  <a:pt x="13223" y="17804"/>
                </a:lnTo>
                <a:close/>
                <a:moveTo>
                  <a:pt x="13197" y="17954"/>
                </a:moveTo>
                <a:lnTo>
                  <a:pt x="13081" y="18159"/>
                </a:lnTo>
                <a:lnTo>
                  <a:pt x="12974" y="18268"/>
                </a:lnTo>
                <a:lnTo>
                  <a:pt x="13091" y="18054"/>
                </a:lnTo>
                <a:close/>
                <a:moveTo>
                  <a:pt x="13083" y="18168"/>
                </a:moveTo>
                <a:lnTo>
                  <a:pt x="13185" y="18064"/>
                </a:lnTo>
                <a:lnTo>
                  <a:pt x="13074" y="18249"/>
                </a:lnTo>
                <a:lnTo>
                  <a:pt x="12973" y="18362"/>
                </a:lnTo>
                <a:close/>
                <a:moveTo>
                  <a:pt x="13105" y="18131"/>
                </a:moveTo>
                <a:lnTo>
                  <a:pt x="13218" y="17931"/>
                </a:lnTo>
                <a:lnTo>
                  <a:pt x="13322" y="17832"/>
                </a:lnTo>
                <a:lnTo>
                  <a:pt x="13209" y="18024"/>
                </a:lnTo>
                <a:close/>
                <a:moveTo>
                  <a:pt x="13347" y="17809"/>
                </a:moveTo>
                <a:lnTo>
                  <a:pt x="13449" y="17713"/>
                </a:lnTo>
                <a:lnTo>
                  <a:pt x="13338" y="17890"/>
                </a:lnTo>
                <a:lnTo>
                  <a:pt x="13237" y="17995"/>
                </a:lnTo>
                <a:close/>
                <a:moveTo>
                  <a:pt x="13368" y="17775"/>
                </a:moveTo>
                <a:lnTo>
                  <a:pt x="13481" y="17584"/>
                </a:lnTo>
                <a:lnTo>
                  <a:pt x="13586" y="17494"/>
                </a:lnTo>
                <a:lnTo>
                  <a:pt x="13472" y="17676"/>
                </a:lnTo>
                <a:close/>
                <a:moveTo>
                  <a:pt x="13610" y="17473"/>
                </a:moveTo>
                <a:lnTo>
                  <a:pt x="13712" y="17386"/>
                </a:lnTo>
                <a:lnTo>
                  <a:pt x="13601" y="17554"/>
                </a:lnTo>
                <a:lnTo>
                  <a:pt x="13499" y="17651"/>
                </a:lnTo>
                <a:close/>
                <a:moveTo>
                  <a:pt x="13630" y="17442"/>
                </a:moveTo>
                <a:lnTo>
                  <a:pt x="13743" y="17260"/>
                </a:lnTo>
                <a:lnTo>
                  <a:pt x="13848" y="17180"/>
                </a:lnTo>
                <a:lnTo>
                  <a:pt x="13734" y="17353"/>
                </a:lnTo>
                <a:close/>
                <a:moveTo>
                  <a:pt x="13871" y="17160"/>
                </a:moveTo>
                <a:lnTo>
                  <a:pt x="13973" y="17081"/>
                </a:lnTo>
                <a:lnTo>
                  <a:pt x="13863" y="17241"/>
                </a:lnTo>
                <a:lnTo>
                  <a:pt x="13760" y="17329"/>
                </a:lnTo>
                <a:close/>
                <a:moveTo>
                  <a:pt x="13890" y="17131"/>
                </a:moveTo>
                <a:lnTo>
                  <a:pt x="14004" y="16958"/>
                </a:lnTo>
                <a:lnTo>
                  <a:pt x="14109" y="16886"/>
                </a:lnTo>
                <a:lnTo>
                  <a:pt x="13995" y="17050"/>
                </a:lnTo>
                <a:close/>
                <a:moveTo>
                  <a:pt x="14131" y="16871"/>
                </a:moveTo>
                <a:lnTo>
                  <a:pt x="14234" y="16800"/>
                </a:lnTo>
                <a:lnTo>
                  <a:pt x="14123" y="16951"/>
                </a:lnTo>
                <a:lnTo>
                  <a:pt x="14021" y="17031"/>
                </a:lnTo>
                <a:close/>
                <a:moveTo>
                  <a:pt x="14150" y="16843"/>
                </a:moveTo>
                <a:lnTo>
                  <a:pt x="14264" y="16680"/>
                </a:lnTo>
                <a:lnTo>
                  <a:pt x="14369" y="16617"/>
                </a:lnTo>
                <a:lnTo>
                  <a:pt x="14255" y="16771"/>
                </a:lnTo>
                <a:close/>
                <a:moveTo>
                  <a:pt x="14391" y="16603"/>
                </a:moveTo>
                <a:lnTo>
                  <a:pt x="14494" y="16542"/>
                </a:lnTo>
                <a:lnTo>
                  <a:pt x="14383" y="16683"/>
                </a:lnTo>
                <a:lnTo>
                  <a:pt x="14280" y="16754"/>
                </a:lnTo>
                <a:close/>
                <a:moveTo>
                  <a:pt x="14409" y="16578"/>
                </a:moveTo>
                <a:lnTo>
                  <a:pt x="14523" y="16424"/>
                </a:lnTo>
                <a:lnTo>
                  <a:pt x="14628" y="16370"/>
                </a:lnTo>
                <a:lnTo>
                  <a:pt x="14514" y="16515"/>
                </a:lnTo>
                <a:close/>
                <a:moveTo>
                  <a:pt x="14649" y="16360"/>
                </a:moveTo>
                <a:lnTo>
                  <a:pt x="14752" y="16308"/>
                </a:lnTo>
                <a:lnTo>
                  <a:pt x="14641" y="16440"/>
                </a:lnTo>
                <a:lnTo>
                  <a:pt x="14538" y="16502"/>
                </a:lnTo>
                <a:close/>
                <a:moveTo>
                  <a:pt x="14667" y="16337"/>
                </a:moveTo>
                <a:lnTo>
                  <a:pt x="14780" y="16192"/>
                </a:lnTo>
                <a:lnTo>
                  <a:pt x="14885" y="16148"/>
                </a:lnTo>
                <a:lnTo>
                  <a:pt x="14772" y="16283"/>
                </a:lnTo>
                <a:close/>
                <a:moveTo>
                  <a:pt x="14906" y="16140"/>
                </a:moveTo>
                <a:lnTo>
                  <a:pt x="15009" y="16097"/>
                </a:lnTo>
                <a:lnTo>
                  <a:pt x="14899" y="16220"/>
                </a:lnTo>
                <a:lnTo>
                  <a:pt x="14795" y="16272"/>
                </a:lnTo>
                <a:close/>
                <a:moveTo>
                  <a:pt x="14924" y="16119"/>
                </a:moveTo>
                <a:lnTo>
                  <a:pt x="15037" y="15984"/>
                </a:lnTo>
                <a:lnTo>
                  <a:pt x="15142" y="15949"/>
                </a:lnTo>
                <a:lnTo>
                  <a:pt x="15029" y="16075"/>
                </a:lnTo>
                <a:close/>
                <a:moveTo>
                  <a:pt x="15162" y="15942"/>
                </a:moveTo>
                <a:lnTo>
                  <a:pt x="15265" y="15908"/>
                </a:lnTo>
                <a:lnTo>
                  <a:pt x="15155" y="16022"/>
                </a:lnTo>
                <a:lnTo>
                  <a:pt x="15052" y="16065"/>
                </a:lnTo>
                <a:close/>
                <a:moveTo>
                  <a:pt x="15179" y="15922"/>
                </a:moveTo>
                <a:lnTo>
                  <a:pt x="15292" y="15797"/>
                </a:lnTo>
                <a:lnTo>
                  <a:pt x="15397" y="15771"/>
                </a:lnTo>
                <a:lnTo>
                  <a:pt x="15285" y="15887"/>
                </a:lnTo>
                <a:close/>
                <a:moveTo>
                  <a:pt x="15417" y="15767"/>
                </a:moveTo>
                <a:lnTo>
                  <a:pt x="15520" y="15742"/>
                </a:lnTo>
                <a:lnTo>
                  <a:pt x="15410" y="15846"/>
                </a:lnTo>
                <a:lnTo>
                  <a:pt x="15307" y="15880"/>
                </a:lnTo>
                <a:close/>
                <a:moveTo>
                  <a:pt x="15434" y="15749"/>
                </a:moveTo>
                <a:lnTo>
                  <a:pt x="15547" y="15633"/>
                </a:lnTo>
                <a:lnTo>
                  <a:pt x="15652" y="15618"/>
                </a:lnTo>
                <a:lnTo>
                  <a:pt x="15539" y="15724"/>
                </a:lnTo>
                <a:close/>
                <a:moveTo>
                  <a:pt x="15671" y="15615"/>
                </a:moveTo>
                <a:lnTo>
                  <a:pt x="15774" y="15600"/>
                </a:lnTo>
                <a:lnTo>
                  <a:pt x="15665" y="15694"/>
                </a:lnTo>
                <a:lnTo>
                  <a:pt x="15561" y="15719"/>
                </a:lnTo>
                <a:close/>
                <a:moveTo>
                  <a:pt x="15669" y="15602"/>
                </a:moveTo>
                <a:lnTo>
                  <a:pt x="15562" y="15618"/>
                </a:lnTo>
                <a:lnTo>
                  <a:pt x="15676" y="15500"/>
                </a:lnTo>
                <a:lnTo>
                  <a:pt x="15783" y="15494"/>
                </a:lnTo>
                <a:close/>
                <a:moveTo>
                  <a:pt x="15544" y="15620"/>
                </a:moveTo>
                <a:lnTo>
                  <a:pt x="15436" y="15636"/>
                </a:lnTo>
                <a:lnTo>
                  <a:pt x="15553" y="15507"/>
                </a:lnTo>
                <a:lnTo>
                  <a:pt x="15661" y="15501"/>
                </a:lnTo>
                <a:close/>
                <a:moveTo>
                  <a:pt x="15420" y="15639"/>
                </a:moveTo>
                <a:lnTo>
                  <a:pt x="15311" y="15655"/>
                </a:lnTo>
                <a:lnTo>
                  <a:pt x="15429" y="15515"/>
                </a:lnTo>
                <a:lnTo>
                  <a:pt x="15538" y="15509"/>
                </a:lnTo>
                <a:close/>
                <a:moveTo>
                  <a:pt x="15296" y="15657"/>
                </a:moveTo>
                <a:lnTo>
                  <a:pt x="15186" y="15673"/>
                </a:lnTo>
                <a:lnTo>
                  <a:pt x="15306" y="15521"/>
                </a:lnTo>
                <a:lnTo>
                  <a:pt x="15415" y="15515"/>
                </a:lnTo>
                <a:close/>
                <a:moveTo>
                  <a:pt x="15172" y="15675"/>
                </a:moveTo>
                <a:lnTo>
                  <a:pt x="15061" y="15692"/>
                </a:lnTo>
                <a:lnTo>
                  <a:pt x="15182" y="15527"/>
                </a:lnTo>
                <a:lnTo>
                  <a:pt x="15292" y="15521"/>
                </a:lnTo>
                <a:close/>
                <a:moveTo>
                  <a:pt x="15047" y="15694"/>
                </a:moveTo>
                <a:lnTo>
                  <a:pt x="14936" y="15710"/>
                </a:lnTo>
                <a:lnTo>
                  <a:pt x="15058" y="15534"/>
                </a:lnTo>
                <a:lnTo>
                  <a:pt x="15169" y="15528"/>
                </a:lnTo>
                <a:close/>
                <a:moveTo>
                  <a:pt x="14923" y="15712"/>
                </a:moveTo>
                <a:lnTo>
                  <a:pt x="14811" y="15729"/>
                </a:lnTo>
                <a:lnTo>
                  <a:pt x="14935" y="15541"/>
                </a:lnTo>
                <a:lnTo>
                  <a:pt x="15046" y="15535"/>
                </a:lnTo>
                <a:close/>
                <a:moveTo>
                  <a:pt x="14799" y="15731"/>
                </a:moveTo>
                <a:lnTo>
                  <a:pt x="14686" y="15747"/>
                </a:lnTo>
                <a:lnTo>
                  <a:pt x="14810" y="15547"/>
                </a:lnTo>
                <a:lnTo>
                  <a:pt x="14921" y="15541"/>
                </a:lnTo>
                <a:close/>
                <a:moveTo>
                  <a:pt x="14674" y="15749"/>
                </a:moveTo>
                <a:lnTo>
                  <a:pt x="14562" y="15765"/>
                </a:lnTo>
                <a:lnTo>
                  <a:pt x="14687" y="15555"/>
                </a:lnTo>
                <a:lnTo>
                  <a:pt x="14799" y="15549"/>
                </a:lnTo>
                <a:close/>
                <a:moveTo>
                  <a:pt x="14550" y="15767"/>
                </a:moveTo>
                <a:lnTo>
                  <a:pt x="14438" y="15784"/>
                </a:lnTo>
                <a:lnTo>
                  <a:pt x="14564" y="15562"/>
                </a:lnTo>
                <a:lnTo>
                  <a:pt x="14677" y="15555"/>
                </a:lnTo>
                <a:close/>
                <a:moveTo>
                  <a:pt x="14426" y="15786"/>
                </a:moveTo>
                <a:lnTo>
                  <a:pt x="14313" y="15802"/>
                </a:lnTo>
                <a:lnTo>
                  <a:pt x="14441" y="15568"/>
                </a:lnTo>
                <a:lnTo>
                  <a:pt x="14553" y="15562"/>
                </a:lnTo>
                <a:close/>
                <a:moveTo>
                  <a:pt x="14301" y="15804"/>
                </a:moveTo>
                <a:lnTo>
                  <a:pt x="14188" y="15821"/>
                </a:lnTo>
                <a:lnTo>
                  <a:pt x="14316" y="15575"/>
                </a:lnTo>
                <a:lnTo>
                  <a:pt x="14429" y="15569"/>
                </a:lnTo>
                <a:close/>
                <a:moveTo>
                  <a:pt x="14294" y="15818"/>
                </a:moveTo>
                <a:lnTo>
                  <a:pt x="14166" y="16053"/>
                </a:lnTo>
                <a:lnTo>
                  <a:pt x="14052" y="16080"/>
                </a:lnTo>
                <a:lnTo>
                  <a:pt x="14180" y="15836"/>
                </a:lnTo>
                <a:close/>
                <a:moveTo>
                  <a:pt x="14158" y="16068"/>
                </a:moveTo>
                <a:lnTo>
                  <a:pt x="14031" y="16301"/>
                </a:lnTo>
                <a:lnTo>
                  <a:pt x="13917" y="16340"/>
                </a:lnTo>
                <a:lnTo>
                  <a:pt x="14044" y="16096"/>
                </a:lnTo>
                <a:close/>
                <a:moveTo>
                  <a:pt x="14022" y="16318"/>
                </a:moveTo>
                <a:lnTo>
                  <a:pt x="13896" y="16550"/>
                </a:lnTo>
                <a:lnTo>
                  <a:pt x="13783" y="16597"/>
                </a:lnTo>
                <a:lnTo>
                  <a:pt x="13910" y="16355"/>
                </a:lnTo>
                <a:close/>
                <a:moveTo>
                  <a:pt x="13886" y="16568"/>
                </a:moveTo>
                <a:lnTo>
                  <a:pt x="13760" y="16800"/>
                </a:lnTo>
                <a:lnTo>
                  <a:pt x="13647" y="16857"/>
                </a:lnTo>
                <a:lnTo>
                  <a:pt x="13773" y="16616"/>
                </a:lnTo>
                <a:close/>
                <a:moveTo>
                  <a:pt x="13750" y="16818"/>
                </a:moveTo>
                <a:lnTo>
                  <a:pt x="13625" y="17047"/>
                </a:lnTo>
                <a:lnTo>
                  <a:pt x="13513" y="17114"/>
                </a:lnTo>
                <a:lnTo>
                  <a:pt x="13638" y="16874"/>
                </a:lnTo>
                <a:close/>
                <a:moveTo>
                  <a:pt x="13614" y="17068"/>
                </a:moveTo>
                <a:lnTo>
                  <a:pt x="13490" y="17296"/>
                </a:lnTo>
                <a:lnTo>
                  <a:pt x="13379" y="17372"/>
                </a:lnTo>
                <a:lnTo>
                  <a:pt x="13502" y="17135"/>
                </a:lnTo>
                <a:close/>
                <a:moveTo>
                  <a:pt x="13477" y="17320"/>
                </a:moveTo>
                <a:lnTo>
                  <a:pt x="13354" y="17546"/>
                </a:lnTo>
                <a:lnTo>
                  <a:pt x="13243" y="17631"/>
                </a:lnTo>
                <a:lnTo>
                  <a:pt x="13366" y="17396"/>
                </a:lnTo>
                <a:close/>
                <a:moveTo>
                  <a:pt x="13341" y="17571"/>
                </a:moveTo>
                <a:lnTo>
                  <a:pt x="13218" y="17794"/>
                </a:lnTo>
                <a:lnTo>
                  <a:pt x="13108" y="17888"/>
                </a:lnTo>
                <a:lnTo>
                  <a:pt x="13230" y="17655"/>
                </a:lnTo>
                <a:close/>
                <a:moveTo>
                  <a:pt x="13204" y="17822"/>
                </a:moveTo>
                <a:lnTo>
                  <a:pt x="13084" y="18042"/>
                </a:lnTo>
                <a:lnTo>
                  <a:pt x="12975" y="18145"/>
                </a:lnTo>
                <a:lnTo>
                  <a:pt x="13095" y="17915"/>
                </a:lnTo>
                <a:close/>
                <a:moveTo>
                  <a:pt x="13067" y="18074"/>
                </a:moveTo>
                <a:lnTo>
                  <a:pt x="12948" y="18291"/>
                </a:lnTo>
                <a:lnTo>
                  <a:pt x="12841" y="18402"/>
                </a:lnTo>
                <a:lnTo>
                  <a:pt x="12959" y="18175"/>
                </a:lnTo>
                <a:close/>
                <a:moveTo>
                  <a:pt x="12930" y="18327"/>
                </a:moveTo>
                <a:lnTo>
                  <a:pt x="12813" y="18540"/>
                </a:lnTo>
                <a:lnTo>
                  <a:pt x="12708" y="18658"/>
                </a:lnTo>
                <a:lnTo>
                  <a:pt x="12824" y="18435"/>
                </a:lnTo>
                <a:close/>
                <a:moveTo>
                  <a:pt x="12792" y="18580"/>
                </a:moveTo>
                <a:lnTo>
                  <a:pt x="12678" y="18788"/>
                </a:lnTo>
                <a:lnTo>
                  <a:pt x="12575" y="18912"/>
                </a:lnTo>
                <a:lnTo>
                  <a:pt x="12688" y="18695"/>
                </a:lnTo>
                <a:close/>
                <a:moveTo>
                  <a:pt x="12653" y="18835"/>
                </a:moveTo>
                <a:lnTo>
                  <a:pt x="12543" y="19037"/>
                </a:lnTo>
                <a:lnTo>
                  <a:pt x="12442" y="19165"/>
                </a:lnTo>
                <a:lnTo>
                  <a:pt x="12552" y="18955"/>
                </a:lnTo>
                <a:close/>
                <a:moveTo>
                  <a:pt x="12514" y="19091"/>
                </a:moveTo>
                <a:lnTo>
                  <a:pt x="12408" y="19286"/>
                </a:lnTo>
                <a:lnTo>
                  <a:pt x="12311" y="19417"/>
                </a:lnTo>
                <a:lnTo>
                  <a:pt x="12416" y="19215"/>
                </a:lnTo>
                <a:close/>
                <a:moveTo>
                  <a:pt x="12547" y="19048"/>
                </a:moveTo>
                <a:lnTo>
                  <a:pt x="12640" y="18929"/>
                </a:lnTo>
                <a:lnTo>
                  <a:pt x="12539" y="19107"/>
                </a:lnTo>
                <a:lnTo>
                  <a:pt x="12447" y="19231"/>
                </a:lnTo>
                <a:close/>
                <a:moveTo>
                  <a:pt x="12577" y="18994"/>
                </a:moveTo>
                <a:lnTo>
                  <a:pt x="12682" y="18799"/>
                </a:lnTo>
                <a:lnTo>
                  <a:pt x="12780" y="18682"/>
                </a:lnTo>
                <a:lnTo>
                  <a:pt x="12674" y="18869"/>
                </a:lnTo>
                <a:close/>
                <a:moveTo>
                  <a:pt x="12813" y="18643"/>
                </a:moveTo>
                <a:lnTo>
                  <a:pt x="12906" y="18531"/>
                </a:lnTo>
                <a:lnTo>
                  <a:pt x="12805" y="18701"/>
                </a:lnTo>
                <a:lnTo>
                  <a:pt x="12712" y="18820"/>
                </a:lnTo>
                <a:close/>
                <a:moveTo>
                  <a:pt x="12841" y="18593"/>
                </a:moveTo>
                <a:lnTo>
                  <a:pt x="12948" y="18406"/>
                </a:lnTo>
                <a:lnTo>
                  <a:pt x="13046" y="18297"/>
                </a:lnTo>
                <a:lnTo>
                  <a:pt x="12939" y="18477"/>
                </a:lnTo>
                <a:close/>
                <a:moveTo>
                  <a:pt x="13078" y="18261"/>
                </a:moveTo>
                <a:lnTo>
                  <a:pt x="13171" y="18157"/>
                </a:lnTo>
                <a:lnTo>
                  <a:pt x="13070" y="18319"/>
                </a:lnTo>
                <a:lnTo>
                  <a:pt x="12977" y="18431"/>
                </a:lnTo>
                <a:close/>
                <a:moveTo>
                  <a:pt x="13105" y="18214"/>
                </a:moveTo>
                <a:lnTo>
                  <a:pt x="13212" y="18035"/>
                </a:lnTo>
                <a:lnTo>
                  <a:pt x="13310" y="17934"/>
                </a:lnTo>
                <a:lnTo>
                  <a:pt x="13203" y="18105"/>
                </a:lnTo>
                <a:close/>
                <a:moveTo>
                  <a:pt x="13341" y="17902"/>
                </a:moveTo>
                <a:lnTo>
                  <a:pt x="13436" y="17805"/>
                </a:lnTo>
                <a:lnTo>
                  <a:pt x="13334" y="17960"/>
                </a:lnTo>
                <a:lnTo>
                  <a:pt x="13240" y="18064"/>
                </a:lnTo>
                <a:close/>
                <a:moveTo>
                  <a:pt x="13368" y="17859"/>
                </a:moveTo>
                <a:lnTo>
                  <a:pt x="13475" y="17688"/>
                </a:lnTo>
                <a:lnTo>
                  <a:pt x="13574" y="17595"/>
                </a:lnTo>
                <a:lnTo>
                  <a:pt x="13467" y="17758"/>
                </a:lnTo>
                <a:close/>
                <a:moveTo>
                  <a:pt x="13604" y="17566"/>
                </a:moveTo>
                <a:lnTo>
                  <a:pt x="13699" y="17477"/>
                </a:lnTo>
                <a:lnTo>
                  <a:pt x="13597" y="17624"/>
                </a:lnTo>
                <a:lnTo>
                  <a:pt x="13503" y="17721"/>
                </a:lnTo>
                <a:close/>
                <a:moveTo>
                  <a:pt x="13631" y="17526"/>
                </a:moveTo>
                <a:lnTo>
                  <a:pt x="13737" y="17364"/>
                </a:lnTo>
                <a:lnTo>
                  <a:pt x="13837" y="17279"/>
                </a:lnTo>
                <a:lnTo>
                  <a:pt x="13729" y="17433"/>
                </a:lnTo>
                <a:close/>
                <a:moveTo>
                  <a:pt x="13866" y="17253"/>
                </a:moveTo>
                <a:lnTo>
                  <a:pt x="13961" y="17172"/>
                </a:lnTo>
                <a:lnTo>
                  <a:pt x="13859" y="17312"/>
                </a:lnTo>
                <a:lnTo>
                  <a:pt x="13764" y="17401"/>
                </a:lnTo>
                <a:close/>
                <a:moveTo>
                  <a:pt x="13891" y="17217"/>
                </a:moveTo>
                <a:lnTo>
                  <a:pt x="13998" y="17062"/>
                </a:lnTo>
                <a:lnTo>
                  <a:pt x="14098" y="16986"/>
                </a:lnTo>
                <a:lnTo>
                  <a:pt x="13991" y="17131"/>
                </a:lnTo>
                <a:close/>
                <a:moveTo>
                  <a:pt x="14126" y="16964"/>
                </a:moveTo>
                <a:lnTo>
                  <a:pt x="14222" y="16890"/>
                </a:lnTo>
                <a:lnTo>
                  <a:pt x="14119" y="17021"/>
                </a:lnTo>
                <a:lnTo>
                  <a:pt x="14024" y="17103"/>
                </a:lnTo>
                <a:close/>
                <a:moveTo>
                  <a:pt x="14151" y="16930"/>
                </a:moveTo>
                <a:lnTo>
                  <a:pt x="14258" y="16784"/>
                </a:lnTo>
                <a:lnTo>
                  <a:pt x="14358" y="16716"/>
                </a:lnTo>
                <a:lnTo>
                  <a:pt x="14251" y="16853"/>
                </a:lnTo>
                <a:close/>
                <a:moveTo>
                  <a:pt x="14386" y="16697"/>
                </a:moveTo>
                <a:lnTo>
                  <a:pt x="14482" y="16631"/>
                </a:lnTo>
                <a:lnTo>
                  <a:pt x="14379" y="16754"/>
                </a:lnTo>
                <a:lnTo>
                  <a:pt x="14283" y="16828"/>
                </a:lnTo>
                <a:close/>
                <a:moveTo>
                  <a:pt x="14410" y="16666"/>
                </a:moveTo>
                <a:lnTo>
                  <a:pt x="14517" y="16529"/>
                </a:lnTo>
                <a:lnTo>
                  <a:pt x="14617" y="16469"/>
                </a:lnTo>
                <a:lnTo>
                  <a:pt x="14510" y="16597"/>
                </a:lnTo>
                <a:close/>
                <a:moveTo>
                  <a:pt x="14644" y="16453"/>
                </a:moveTo>
                <a:lnTo>
                  <a:pt x="14741" y="16396"/>
                </a:lnTo>
                <a:lnTo>
                  <a:pt x="14638" y="16510"/>
                </a:lnTo>
                <a:lnTo>
                  <a:pt x="14541" y="16576"/>
                </a:lnTo>
                <a:close/>
                <a:moveTo>
                  <a:pt x="14668" y="16425"/>
                </a:moveTo>
                <a:lnTo>
                  <a:pt x="14775" y="16297"/>
                </a:lnTo>
                <a:lnTo>
                  <a:pt x="14875" y="16246"/>
                </a:lnTo>
                <a:lnTo>
                  <a:pt x="14768" y="16366"/>
                </a:lnTo>
                <a:close/>
                <a:moveTo>
                  <a:pt x="14901" y="16232"/>
                </a:moveTo>
                <a:lnTo>
                  <a:pt x="14998" y="16183"/>
                </a:lnTo>
                <a:lnTo>
                  <a:pt x="14895" y="16289"/>
                </a:lnTo>
                <a:lnTo>
                  <a:pt x="14798" y="16347"/>
                </a:lnTo>
                <a:close/>
                <a:moveTo>
                  <a:pt x="14924" y="16207"/>
                </a:moveTo>
                <a:lnTo>
                  <a:pt x="15031" y="16087"/>
                </a:lnTo>
                <a:lnTo>
                  <a:pt x="15132" y="16044"/>
                </a:lnTo>
                <a:lnTo>
                  <a:pt x="15024" y="16155"/>
                </a:lnTo>
                <a:close/>
                <a:moveTo>
                  <a:pt x="15157" y="16035"/>
                </a:moveTo>
                <a:lnTo>
                  <a:pt x="15254" y="15995"/>
                </a:lnTo>
                <a:lnTo>
                  <a:pt x="15151" y="16092"/>
                </a:lnTo>
                <a:lnTo>
                  <a:pt x="15054" y="16141"/>
                </a:lnTo>
                <a:close/>
                <a:moveTo>
                  <a:pt x="15179" y="16012"/>
                </a:moveTo>
                <a:lnTo>
                  <a:pt x="15287" y="15901"/>
                </a:lnTo>
                <a:lnTo>
                  <a:pt x="15388" y="15868"/>
                </a:lnTo>
                <a:lnTo>
                  <a:pt x="15281" y="15968"/>
                </a:lnTo>
                <a:close/>
                <a:moveTo>
                  <a:pt x="15412" y="15860"/>
                </a:moveTo>
                <a:lnTo>
                  <a:pt x="15509" y="15828"/>
                </a:lnTo>
                <a:lnTo>
                  <a:pt x="15406" y="15916"/>
                </a:lnTo>
                <a:lnTo>
                  <a:pt x="15309" y="15956"/>
                </a:lnTo>
                <a:close/>
                <a:moveTo>
                  <a:pt x="15434" y="15840"/>
                </a:moveTo>
                <a:lnTo>
                  <a:pt x="15541" y="15740"/>
                </a:lnTo>
                <a:lnTo>
                  <a:pt x="15643" y="15716"/>
                </a:lnTo>
                <a:lnTo>
                  <a:pt x="15536" y="15808"/>
                </a:lnTo>
                <a:close/>
                <a:moveTo>
                  <a:pt x="15666" y="15709"/>
                </a:moveTo>
                <a:lnTo>
                  <a:pt x="15764" y="15686"/>
                </a:lnTo>
                <a:lnTo>
                  <a:pt x="15661" y="15766"/>
                </a:lnTo>
                <a:lnTo>
                  <a:pt x="15563" y="15798"/>
                </a:lnTo>
                <a:close/>
                <a:moveTo>
                  <a:pt x="15688" y="15690"/>
                </a:moveTo>
                <a:lnTo>
                  <a:pt x="15795" y="15599"/>
                </a:lnTo>
                <a:lnTo>
                  <a:pt x="15896" y="15584"/>
                </a:lnTo>
                <a:lnTo>
                  <a:pt x="15789" y="15666"/>
                </a:lnTo>
                <a:close/>
                <a:moveTo>
                  <a:pt x="15919" y="15580"/>
                </a:moveTo>
                <a:lnTo>
                  <a:pt x="16017" y="15566"/>
                </a:lnTo>
                <a:lnTo>
                  <a:pt x="15914" y="15636"/>
                </a:lnTo>
                <a:lnTo>
                  <a:pt x="15816" y="15660"/>
                </a:lnTo>
                <a:close/>
                <a:moveTo>
                  <a:pt x="15940" y="15564"/>
                </a:moveTo>
                <a:lnTo>
                  <a:pt x="16047" y="15482"/>
                </a:lnTo>
                <a:lnTo>
                  <a:pt x="16148" y="15476"/>
                </a:lnTo>
                <a:lnTo>
                  <a:pt x="16042" y="15549"/>
                </a:lnTo>
                <a:close/>
                <a:moveTo>
                  <a:pt x="16171" y="15475"/>
                </a:moveTo>
                <a:lnTo>
                  <a:pt x="16269" y="15469"/>
                </a:lnTo>
                <a:lnTo>
                  <a:pt x="16166" y="15531"/>
                </a:lnTo>
                <a:lnTo>
                  <a:pt x="16068" y="15545"/>
                </a:lnTo>
                <a:close/>
                <a:moveTo>
                  <a:pt x="16169" y="15462"/>
                </a:moveTo>
                <a:lnTo>
                  <a:pt x="16066" y="15467"/>
                </a:lnTo>
                <a:lnTo>
                  <a:pt x="16175" y="15383"/>
                </a:lnTo>
                <a:lnTo>
                  <a:pt x="16279" y="15387"/>
                </a:lnTo>
                <a:close/>
                <a:moveTo>
                  <a:pt x="16046" y="15468"/>
                </a:moveTo>
                <a:lnTo>
                  <a:pt x="15940" y="15474"/>
                </a:lnTo>
                <a:lnTo>
                  <a:pt x="16053" y="15378"/>
                </a:lnTo>
                <a:lnTo>
                  <a:pt x="16158" y="15382"/>
                </a:lnTo>
                <a:close/>
                <a:moveTo>
                  <a:pt x="15922" y="15475"/>
                </a:moveTo>
                <a:lnTo>
                  <a:pt x="15815" y="15481"/>
                </a:lnTo>
                <a:lnTo>
                  <a:pt x="15930" y="15372"/>
                </a:lnTo>
                <a:lnTo>
                  <a:pt x="16036" y="15376"/>
                </a:lnTo>
                <a:close/>
                <a:moveTo>
                  <a:pt x="15798" y="15482"/>
                </a:moveTo>
                <a:lnTo>
                  <a:pt x="15690" y="15488"/>
                </a:lnTo>
                <a:lnTo>
                  <a:pt x="15806" y="15368"/>
                </a:lnTo>
                <a:lnTo>
                  <a:pt x="15914" y="15372"/>
                </a:lnTo>
                <a:close/>
                <a:moveTo>
                  <a:pt x="15674" y="15489"/>
                </a:moveTo>
                <a:lnTo>
                  <a:pt x="15565" y="15495"/>
                </a:lnTo>
                <a:lnTo>
                  <a:pt x="15683" y="15364"/>
                </a:lnTo>
                <a:lnTo>
                  <a:pt x="15792" y="15368"/>
                </a:lnTo>
                <a:close/>
                <a:moveTo>
                  <a:pt x="15551" y="15496"/>
                </a:moveTo>
                <a:lnTo>
                  <a:pt x="15441" y="15502"/>
                </a:lnTo>
                <a:lnTo>
                  <a:pt x="15560" y="15359"/>
                </a:lnTo>
                <a:lnTo>
                  <a:pt x="15669" y="15364"/>
                </a:lnTo>
                <a:close/>
                <a:moveTo>
                  <a:pt x="15427" y="15503"/>
                </a:moveTo>
                <a:lnTo>
                  <a:pt x="15316" y="15509"/>
                </a:lnTo>
                <a:lnTo>
                  <a:pt x="15437" y="15355"/>
                </a:lnTo>
                <a:lnTo>
                  <a:pt x="15547" y="15359"/>
                </a:lnTo>
                <a:close/>
                <a:moveTo>
                  <a:pt x="15303" y="15509"/>
                </a:moveTo>
                <a:lnTo>
                  <a:pt x="15192" y="15516"/>
                </a:lnTo>
                <a:lnTo>
                  <a:pt x="15314" y="15350"/>
                </a:lnTo>
                <a:lnTo>
                  <a:pt x="15424" y="15354"/>
                </a:lnTo>
                <a:close/>
                <a:moveTo>
                  <a:pt x="15179" y="15516"/>
                </a:moveTo>
                <a:lnTo>
                  <a:pt x="15068" y="15522"/>
                </a:lnTo>
                <a:lnTo>
                  <a:pt x="15191" y="15345"/>
                </a:lnTo>
                <a:lnTo>
                  <a:pt x="15302" y="15350"/>
                </a:lnTo>
                <a:close/>
                <a:moveTo>
                  <a:pt x="15056" y="15523"/>
                </a:moveTo>
                <a:lnTo>
                  <a:pt x="14944" y="15529"/>
                </a:lnTo>
                <a:lnTo>
                  <a:pt x="15067" y="15341"/>
                </a:lnTo>
                <a:lnTo>
                  <a:pt x="15179" y="15345"/>
                </a:lnTo>
                <a:close/>
                <a:moveTo>
                  <a:pt x="14932" y="15530"/>
                </a:moveTo>
                <a:lnTo>
                  <a:pt x="14819" y="15536"/>
                </a:lnTo>
                <a:lnTo>
                  <a:pt x="14944" y="15336"/>
                </a:lnTo>
                <a:lnTo>
                  <a:pt x="15056" y="15341"/>
                </a:lnTo>
                <a:close/>
                <a:moveTo>
                  <a:pt x="14808" y="15537"/>
                </a:moveTo>
                <a:lnTo>
                  <a:pt x="14696" y="15543"/>
                </a:lnTo>
                <a:lnTo>
                  <a:pt x="14821" y="15331"/>
                </a:lnTo>
                <a:lnTo>
                  <a:pt x="14934" y="15336"/>
                </a:lnTo>
                <a:close/>
                <a:moveTo>
                  <a:pt x="14684" y="15544"/>
                </a:moveTo>
                <a:lnTo>
                  <a:pt x="14572" y="15550"/>
                </a:lnTo>
                <a:lnTo>
                  <a:pt x="14698" y="15327"/>
                </a:lnTo>
                <a:lnTo>
                  <a:pt x="14811" y="15331"/>
                </a:lnTo>
                <a:close/>
                <a:moveTo>
                  <a:pt x="14561" y="15550"/>
                </a:moveTo>
                <a:lnTo>
                  <a:pt x="14448" y="15557"/>
                </a:lnTo>
                <a:lnTo>
                  <a:pt x="14574" y="15320"/>
                </a:lnTo>
                <a:lnTo>
                  <a:pt x="14687" y="15324"/>
                </a:lnTo>
                <a:close/>
                <a:moveTo>
                  <a:pt x="14437" y="15557"/>
                </a:moveTo>
                <a:lnTo>
                  <a:pt x="14324" y="15564"/>
                </a:lnTo>
                <a:lnTo>
                  <a:pt x="14452" y="15317"/>
                </a:lnTo>
                <a:lnTo>
                  <a:pt x="14565" y="15322"/>
                </a:lnTo>
                <a:close/>
                <a:moveTo>
                  <a:pt x="14313" y="15564"/>
                </a:moveTo>
                <a:lnTo>
                  <a:pt x="14200" y="15570"/>
                </a:lnTo>
                <a:lnTo>
                  <a:pt x="14329" y="15313"/>
                </a:lnTo>
                <a:lnTo>
                  <a:pt x="14442" y="15317"/>
                </a:lnTo>
                <a:close/>
                <a:moveTo>
                  <a:pt x="14306" y="15578"/>
                </a:moveTo>
                <a:lnTo>
                  <a:pt x="14177" y="15824"/>
                </a:lnTo>
                <a:lnTo>
                  <a:pt x="14064" y="15841"/>
                </a:lnTo>
                <a:lnTo>
                  <a:pt x="14193" y="15584"/>
                </a:lnTo>
                <a:close/>
                <a:moveTo>
                  <a:pt x="14170" y="15838"/>
                </a:moveTo>
                <a:lnTo>
                  <a:pt x="14042" y="16083"/>
                </a:lnTo>
                <a:lnTo>
                  <a:pt x="13927" y="16110"/>
                </a:lnTo>
                <a:lnTo>
                  <a:pt x="14056" y="15854"/>
                </a:lnTo>
                <a:close/>
                <a:moveTo>
                  <a:pt x="14034" y="16098"/>
                </a:moveTo>
                <a:lnTo>
                  <a:pt x="13905" y="16343"/>
                </a:lnTo>
                <a:lnTo>
                  <a:pt x="13791" y="16380"/>
                </a:lnTo>
                <a:lnTo>
                  <a:pt x="13919" y="16125"/>
                </a:lnTo>
                <a:close/>
                <a:moveTo>
                  <a:pt x="13896" y="16360"/>
                </a:moveTo>
                <a:lnTo>
                  <a:pt x="13769" y="16604"/>
                </a:lnTo>
                <a:lnTo>
                  <a:pt x="13656" y="16651"/>
                </a:lnTo>
                <a:lnTo>
                  <a:pt x="13783" y="16397"/>
                </a:lnTo>
                <a:close/>
                <a:moveTo>
                  <a:pt x="13760" y="16620"/>
                </a:moveTo>
                <a:lnTo>
                  <a:pt x="13633" y="16863"/>
                </a:lnTo>
                <a:lnTo>
                  <a:pt x="13521" y="16920"/>
                </a:lnTo>
                <a:lnTo>
                  <a:pt x="13648" y="16667"/>
                </a:lnTo>
                <a:close/>
                <a:moveTo>
                  <a:pt x="13623" y="16882"/>
                </a:moveTo>
                <a:lnTo>
                  <a:pt x="13498" y="17124"/>
                </a:lnTo>
                <a:lnTo>
                  <a:pt x="13385" y="17191"/>
                </a:lnTo>
                <a:lnTo>
                  <a:pt x="13511" y="16940"/>
                </a:lnTo>
                <a:close/>
                <a:moveTo>
                  <a:pt x="13487" y="17144"/>
                </a:moveTo>
                <a:lnTo>
                  <a:pt x="13362" y="17384"/>
                </a:lnTo>
                <a:lnTo>
                  <a:pt x="13249" y="17461"/>
                </a:lnTo>
                <a:lnTo>
                  <a:pt x="13375" y="17211"/>
                </a:lnTo>
                <a:close/>
                <a:moveTo>
                  <a:pt x="13350" y="17406"/>
                </a:moveTo>
                <a:lnTo>
                  <a:pt x="13226" y="17644"/>
                </a:lnTo>
                <a:lnTo>
                  <a:pt x="13115" y="17730"/>
                </a:lnTo>
                <a:lnTo>
                  <a:pt x="13238" y="17482"/>
                </a:lnTo>
                <a:close/>
                <a:moveTo>
                  <a:pt x="13213" y="17668"/>
                </a:moveTo>
                <a:lnTo>
                  <a:pt x="13090" y="17904"/>
                </a:lnTo>
                <a:lnTo>
                  <a:pt x="12979" y="17999"/>
                </a:lnTo>
                <a:lnTo>
                  <a:pt x="13102" y="17754"/>
                </a:lnTo>
                <a:close/>
                <a:moveTo>
                  <a:pt x="13076" y="17931"/>
                </a:moveTo>
                <a:lnTo>
                  <a:pt x="12954" y="18164"/>
                </a:lnTo>
                <a:lnTo>
                  <a:pt x="12844" y="18268"/>
                </a:lnTo>
                <a:lnTo>
                  <a:pt x="12966" y="18025"/>
                </a:lnTo>
                <a:close/>
                <a:moveTo>
                  <a:pt x="12939" y="18194"/>
                </a:moveTo>
                <a:lnTo>
                  <a:pt x="12819" y="18424"/>
                </a:lnTo>
                <a:lnTo>
                  <a:pt x="12710" y="18536"/>
                </a:lnTo>
                <a:lnTo>
                  <a:pt x="12830" y="18296"/>
                </a:lnTo>
                <a:close/>
                <a:moveTo>
                  <a:pt x="12801" y="18458"/>
                </a:moveTo>
                <a:lnTo>
                  <a:pt x="12683" y="18684"/>
                </a:lnTo>
                <a:lnTo>
                  <a:pt x="12575" y="18804"/>
                </a:lnTo>
                <a:lnTo>
                  <a:pt x="12694" y="18569"/>
                </a:lnTo>
                <a:close/>
                <a:moveTo>
                  <a:pt x="12663" y="18722"/>
                </a:moveTo>
                <a:lnTo>
                  <a:pt x="12547" y="18944"/>
                </a:lnTo>
                <a:lnTo>
                  <a:pt x="12442" y="19071"/>
                </a:lnTo>
                <a:lnTo>
                  <a:pt x="12558" y="18840"/>
                </a:lnTo>
                <a:close/>
                <a:moveTo>
                  <a:pt x="12525" y="18987"/>
                </a:moveTo>
                <a:lnTo>
                  <a:pt x="12412" y="19205"/>
                </a:lnTo>
                <a:lnTo>
                  <a:pt x="12308" y="19337"/>
                </a:lnTo>
                <a:lnTo>
                  <a:pt x="12421" y="19111"/>
                </a:lnTo>
                <a:close/>
                <a:moveTo>
                  <a:pt x="12386" y="19254"/>
                </a:moveTo>
                <a:lnTo>
                  <a:pt x="12276" y="19465"/>
                </a:lnTo>
                <a:lnTo>
                  <a:pt x="12176" y="19601"/>
                </a:lnTo>
                <a:lnTo>
                  <a:pt x="12285" y="19383"/>
                </a:lnTo>
                <a:close/>
                <a:moveTo>
                  <a:pt x="12246" y="19523"/>
                </a:moveTo>
                <a:lnTo>
                  <a:pt x="12140" y="19725"/>
                </a:lnTo>
                <a:lnTo>
                  <a:pt x="12044" y="19863"/>
                </a:lnTo>
                <a:lnTo>
                  <a:pt x="12149" y="19654"/>
                </a:lnTo>
                <a:close/>
                <a:moveTo>
                  <a:pt x="12145" y="19734"/>
                </a:moveTo>
                <a:lnTo>
                  <a:pt x="12230" y="19613"/>
                </a:lnTo>
                <a:lnTo>
                  <a:pt x="12137" y="19782"/>
                </a:lnTo>
                <a:lnTo>
                  <a:pt x="12054" y="19909"/>
                </a:lnTo>
                <a:close/>
                <a:moveTo>
                  <a:pt x="12182" y="19665"/>
                </a:moveTo>
                <a:lnTo>
                  <a:pt x="12281" y="19475"/>
                </a:lnTo>
                <a:lnTo>
                  <a:pt x="12373" y="19350"/>
                </a:lnTo>
                <a:lnTo>
                  <a:pt x="12273" y="19534"/>
                </a:lnTo>
                <a:close/>
                <a:moveTo>
                  <a:pt x="12413" y="19295"/>
                </a:moveTo>
                <a:lnTo>
                  <a:pt x="12498" y="19180"/>
                </a:lnTo>
                <a:lnTo>
                  <a:pt x="12405" y="19343"/>
                </a:lnTo>
                <a:lnTo>
                  <a:pt x="12321" y="19464"/>
                </a:lnTo>
                <a:close/>
                <a:moveTo>
                  <a:pt x="12545" y="19115"/>
                </a:moveTo>
                <a:lnTo>
                  <a:pt x="12620" y="19013"/>
                </a:lnTo>
                <a:lnTo>
                  <a:pt x="12538" y="19151"/>
                </a:lnTo>
                <a:lnTo>
                  <a:pt x="12464" y="19257"/>
                </a:lnTo>
                <a:close/>
                <a:moveTo>
                  <a:pt x="12587" y="19041"/>
                </a:moveTo>
                <a:lnTo>
                  <a:pt x="12679" y="18878"/>
                </a:lnTo>
                <a:lnTo>
                  <a:pt x="12765" y="18769"/>
                </a:lnTo>
                <a:lnTo>
                  <a:pt x="12672" y="18926"/>
                </a:lnTo>
                <a:close/>
                <a:moveTo>
                  <a:pt x="12811" y="18710"/>
                </a:moveTo>
                <a:lnTo>
                  <a:pt x="12887" y="18613"/>
                </a:lnTo>
                <a:lnTo>
                  <a:pt x="12804" y="18746"/>
                </a:lnTo>
                <a:lnTo>
                  <a:pt x="12729" y="18848"/>
                </a:lnTo>
                <a:close/>
                <a:moveTo>
                  <a:pt x="12852" y="18642"/>
                </a:moveTo>
                <a:lnTo>
                  <a:pt x="12945" y="18485"/>
                </a:lnTo>
                <a:lnTo>
                  <a:pt x="13031" y="18381"/>
                </a:lnTo>
                <a:lnTo>
                  <a:pt x="12937" y="18532"/>
                </a:lnTo>
                <a:close/>
                <a:moveTo>
                  <a:pt x="13075" y="18329"/>
                </a:moveTo>
                <a:lnTo>
                  <a:pt x="13153" y="18236"/>
                </a:lnTo>
                <a:lnTo>
                  <a:pt x="13069" y="18364"/>
                </a:lnTo>
                <a:lnTo>
                  <a:pt x="12993" y="18461"/>
                </a:lnTo>
                <a:close/>
                <a:moveTo>
                  <a:pt x="13115" y="18265"/>
                </a:moveTo>
                <a:lnTo>
                  <a:pt x="13209" y="18115"/>
                </a:lnTo>
                <a:lnTo>
                  <a:pt x="13297" y="18017"/>
                </a:lnTo>
                <a:lnTo>
                  <a:pt x="13202" y="18161"/>
                </a:lnTo>
                <a:close/>
                <a:moveTo>
                  <a:pt x="13339" y="17970"/>
                </a:moveTo>
                <a:lnTo>
                  <a:pt x="13417" y="17883"/>
                </a:lnTo>
                <a:lnTo>
                  <a:pt x="13333" y="18005"/>
                </a:lnTo>
                <a:lnTo>
                  <a:pt x="13256" y="18097"/>
                </a:lnTo>
                <a:close/>
                <a:moveTo>
                  <a:pt x="13378" y="17911"/>
                </a:moveTo>
                <a:lnTo>
                  <a:pt x="13472" y="17767"/>
                </a:lnTo>
                <a:lnTo>
                  <a:pt x="13560" y="17677"/>
                </a:lnTo>
                <a:lnTo>
                  <a:pt x="13465" y="17814"/>
                </a:lnTo>
                <a:close/>
                <a:moveTo>
                  <a:pt x="13602" y="17634"/>
                </a:moveTo>
                <a:lnTo>
                  <a:pt x="13681" y="17552"/>
                </a:lnTo>
                <a:lnTo>
                  <a:pt x="13595" y="17669"/>
                </a:lnTo>
                <a:lnTo>
                  <a:pt x="13516" y="17756"/>
                </a:lnTo>
                <a:close/>
                <a:moveTo>
                  <a:pt x="13639" y="17580"/>
                </a:moveTo>
                <a:lnTo>
                  <a:pt x="13734" y="17443"/>
                </a:lnTo>
                <a:lnTo>
                  <a:pt x="13823" y="17359"/>
                </a:lnTo>
                <a:lnTo>
                  <a:pt x="13728" y="17489"/>
                </a:lnTo>
                <a:close/>
                <a:moveTo>
                  <a:pt x="13864" y="17321"/>
                </a:moveTo>
                <a:lnTo>
                  <a:pt x="13944" y="17246"/>
                </a:lnTo>
                <a:lnTo>
                  <a:pt x="13857" y="17356"/>
                </a:lnTo>
                <a:lnTo>
                  <a:pt x="13779" y="17437"/>
                </a:lnTo>
                <a:close/>
                <a:moveTo>
                  <a:pt x="13900" y="17272"/>
                </a:moveTo>
                <a:lnTo>
                  <a:pt x="13995" y="17142"/>
                </a:lnTo>
                <a:lnTo>
                  <a:pt x="14085" y="17065"/>
                </a:lnTo>
                <a:lnTo>
                  <a:pt x="13989" y="17188"/>
                </a:lnTo>
                <a:close/>
                <a:moveTo>
                  <a:pt x="14124" y="17032"/>
                </a:moveTo>
                <a:lnTo>
                  <a:pt x="14205" y="16962"/>
                </a:lnTo>
                <a:lnTo>
                  <a:pt x="14118" y="17066"/>
                </a:lnTo>
                <a:lnTo>
                  <a:pt x="14038" y="17142"/>
                </a:lnTo>
                <a:close/>
                <a:moveTo>
                  <a:pt x="14159" y="16987"/>
                </a:moveTo>
                <a:lnTo>
                  <a:pt x="14255" y="16864"/>
                </a:lnTo>
                <a:lnTo>
                  <a:pt x="14345" y="16794"/>
                </a:lnTo>
                <a:lnTo>
                  <a:pt x="14249" y="16910"/>
                </a:lnTo>
                <a:close/>
                <a:moveTo>
                  <a:pt x="14383" y="16765"/>
                </a:moveTo>
                <a:lnTo>
                  <a:pt x="14465" y="16702"/>
                </a:lnTo>
                <a:lnTo>
                  <a:pt x="14377" y="16800"/>
                </a:lnTo>
                <a:lnTo>
                  <a:pt x="14296" y="16870"/>
                </a:lnTo>
                <a:close/>
                <a:moveTo>
                  <a:pt x="14417" y="16725"/>
                </a:moveTo>
                <a:lnTo>
                  <a:pt x="14514" y="16610"/>
                </a:lnTo>
                <a:lnTo>
                  <a:pt x="14604" y="16548"/>
                </a:lnTo>
                <a:lnTo>
                  <a:pt x="14507" y="16655"/>
                </a:lnTo>
                <a:close/>
                <a:moveTo>
                  <a:pt x="14641" y="16522"/>
                </a:moveTo>
                <a:lnTo>
                  <a:pt x="14724" y="16466"/>
                </a:lnTo>
                <a:lnTo>
                  <a:pt x="14636" y="16556"/>
                </a:lnTo>
                <a:lnTo>
                  <a:pt x="14554" y="16620"/>
                </a:lnTo>
                <a:close/>
                <a:moveTo>
                  <a:pt x="14675" y="16485"/>
                </a:moveTo>
                <a:lnTo>
                  <a:pt x="14772" y="16377"/>
                </a:lnTo>
                <a:lnTo>
                  <a:pt x="14863" y="16323"/>
                </a:lnTo>
                <a:lnTo>
                  <a:pt x="14766" y="16423"/>
                </a:lnTo>
                <a:close/>
                <a:moveTo>
                  <a:pt x="14899" y="16302"/>
                </a:moveTo>
                <a:lnTo>
                  <a:pt x="14982" y="16252"/>
                </a:lnTo>
                <a:lnTo>
                  <a:pt x="14893" y="16335"/>
                </a:lnTo>
                <a:lnTo>
                  <a:pt x="14811" y="16392"/>
                </a:lnTo>
                <a:close/>
                <a:moveTo>
                  <a:pt x="14931" y="16268"/>
                </a:moveTo>
                <a:lnTo>
                  <a:pt x="15028" y="16168"/>
                </a:lnTo>
                <a:lnTo>
                  <a:pt x="15120" y="16120"/>
                </a:lnTo>
                <a:lnTo>
                  <a:pt x="15022" y="16212"/>
                </a:lnTo>
                <a:close/>
                <a:moveTo>
                  <a:pt x="15155" y="16104"/>
                </a:moveTo>
                <a:lnTo>
                  <a:pt x="15239" y="16061"/>
                </a:lnTo>
                <a:lnTo>
                  <a:pt x="15150" y="16138"/>
                </a:lnTo>
                <a:lnTo>
                  <a:pt x="15066" y="16187"/>
                </a:lnTo>
                <a:close/>
                <a:moveTo>
                  <a:pt x="15187" y="16074"/>
                </a:moveTo>
                <a:lnTo>
                  <a:pt x="15284" y="15982"/>
                </a:lnTo>
                <a:lnTo>
                  <a:pt x="15376" y="15943"/>
                </a:lnTo>
                <a:lnTo>
                  <a:pt x="15279" y="16027"/>
                </a:lnTo>
                <a:close/>
                <a:moveTo>
                  <a:pt x="15410" y="15929"/>
                </a:moveTo>
                <a:lnTo>
                  <a:pt x="15494" y="15894"/>
                </a:lnTo>
                <a:lnTo>
                  <a:pt x="15405" y="15963"/>
                </a:lnTo>
                <a:lnTo>
                  <a:pt x="15321" y="16005"/>
                </a:lnTo>
                <a:close/>
                <a:moveTo>
                  <a:pt x="15441" y="15902"/>
                </a:moveTo>
                <a:lnTo>
                  <a:pt x="15538" y="15819"/>
                </a:lnTo>
                <a:lnTo>
                  <a:pt x="15631" y="15788"/>
                </a:lnTo>
                <a:lnTo>
                  <a:pt x="15533" y="15864"/>
                </a:lnTo>
                <a:close/>
                <a:moveTo>
                  <a:pt x="15664" y="15778"/>
                </a:moveTo>
                <a:lnTo>
                  <a:pt x="15749" y="15749"/>
                </a:lnTo>
                <a:lnTo>
                  <a:pt x="15659" y="15811"/>
                </a:lnTo>
                <a:lnTo>
                  <a:pt x="15574" y="15846"/>
                </a:lnTo>
                <a:close/>
                <a:moveTo>
                  <a:pt x="15694" y="15754"/>
                </a:moveTo>
                <a:lnTo>
                  <a:pt x="15792" y="15679"/>
                </a:lnTo>
                <a:lnTo>
                  <a:pt x="15885" y="15657"/>
                </a:lnTo>
                <a:lnTo>
                  <a:pt x="15787" y="15723"/>
                </a:lnTo>
                <a:close/>
                <a:moveTo>
                  <a:pt x="15917" y="15649"/>
                </a:moveTo>
                <a:lnTo>
                  <a:pt x="16002" y="15629"/>
                </a:lnTo>
                <a:lnTo>
                  <a:pt x="15912" y="15682"/>
                </a:lnTo>
                <a:lnTo>
                  <a:pt x="15827" y="15710"/>
                </a:lnTo>
                <a:close/>
                <a:moveTo>
                  <a:pt x="15947" y="15629"/>
                </a:moveTo>
                <a:lnTo>
                  <a:pt x="16044" y="15562"/>
                </a:lnTo>
                <a:lnTo>
                  <a:pt x="16137" y="15548"/>
                </a:lnTo>
                <a:lnTo>
                  <a:pt x="16040" y="15607"/>
                </a:lnTo>
                <a:close/>
                <a:moveTo>
                  <a:pt x="16168" y="15544"/>
                </a:moveTo>
                <a:lnTo>
                  <a:pt x="16254" y="15531"/>
                </a:lnTo>
                <a:lnTo>
                  <a:pt x="16165" y="15577"/>
                </a:lnTo>
                <a:lnTo>
                  <a:pt x="16079" y="15597"/>
                </a:lnTo>
                <a:close/>
                <a:moveTo>
                  <a:pt x="16198" y="15526"/>
                </a:moveTo>
                <a:lnTo>
                  <a:pt x="16295" y="15468"/>
                </a:lnTo>
                <a:lnTo>
                  <a:pt x="16388" y="15463"/>
                </a:lnTo>
                <a:lnTo>
                  <a:pt x="16291" y="15512"/>
                </a:lnTo>
                <a:close/>
                <a:moveTo>
                  <a:pt x="16419" y="15460"/>
                </a:moveTo>
                <a:lnTo>
                  <a:pt x="16505" y="15455"/>
                </a:lnTo>
                <a:lnTo>
                  <a:pt x="16415" y="15493"/>
                </a:lnTo>
                <a:lnTo>
                  <a:pt x="16329" y="15505"/>
                </a:lnTo>
                <a:close/>
                <a:moveTo>
                  <a:pt x="16449" y="15445"/>
                </a:moveTo>
                <a:lnTo>
                  <a:pt x="16545" y="15396"/>
                </a:lnTo>
                <a:lnTo>
                  <a:pt x="16639" y="15399"/>
                </a:lnTo>
                <a:lnTo>
                  <a:pt x="16542" y="15439"/>
                </a:lnTo>
                <a:close/>
                <a:moveTo>
                  <a:pt x="16669" y="15400"/>
                </a:moveTo>
                <a:lnTo>
                  <a:pt x="16755" y="15404"/>
                </a:lnTo>
                <a:lnTo>
                  <a:pt x="16666" y="15433"/>
                </a:lnTo>
                <a:lnTo>
                  <a:pt x="16579" y="15438"/>
                </a:lnTo>
                <a:close/>
                <a:moveTo>
                  <a:pt x="16672" y="15331"/>
                </a:moveTo>
                <a:lnTo>
                  <a:pt x="16770" y="15344"/>
                </a:lnTo>
                <a:lnTo>
                  <a:pt x="16668" y="15387"/>
                </a:lnTo>
                <a:lnTo>
                  <a:pt x="16570" y="15383"/>
                </a:lnTo>
                <a:close/>
                <a:moveTo>
                  <a:pt x="16549" y="15315"/>
                </a:moveTo>
                <a:lnTo>
                  <a:pt x="16651" y="15328"/>
                </a:lnTo>
                <a:lnTo>
                  <a:pt x="16545" y="15382"/>
                </a:lnTo>
                <a:lnTo>
                  <a:pt x="16444" y="15378"/>
                </a:lnTo>
                <a:close/>
                <a:moveTo>
                  <a:pt x="16427" y="15299"/>
                </a:moveTo>
                <a:lnTo>
                  <a:pt x="16530" y="15313"/>
                </a:lnTo>
                <a:lnTo>
                  <a:pt x="16421" y="15378"/>
                </a:lnTo>
                <a:lnTo>
                  <a:pt x="16318" y="15374"/>
                </a:lnTo>
                <a:close/>
                <a:moveTo>
                  <a:pt x="16304" y="15283"/>
                </a:moveTo>
                <a:lnTo>
                  <a:pt x="16409" y="15297"/>
                </a:lnTo>
                <a:lnTo>
                  <a:pt x="16298" y="15373"/>
                </a:lnTo>
                <a:lnTo>
                  <a:pt x="16192" y="15369"/>
                </a:lnTo>
                <a:close/>
                <a:moveTo>
                  <a:pt x="16181" y="15267"/>
                </a:moveTo>
                <a:lnTo>
                  <a:pt x="16288" y="15281"/>
                </a:lnTo>
                <a:lnTo>
                  <a:pt x="16174" y="15368"/>
                </a:lnTo>
                <a:lnTo>
                  <a:pt x="16068" y="15364"/>
                </a:lnTo>
                <a:close/>
                <a:moveTo>
                  <a:pt x="16059" y="15250"/>
                </a:moveTo>
                <a:lnTo>
                  <a:pt x="16166" y="15265"/>
                </a:lnTo>
                <a:lnTo>
                  <a:pt x="16051" y="15364"/>
                </a:lnTo>
                <a:lnTo>
                  <a:pt x="15943" y="15359"/>
                </a:lnTo>
                <a:close/>
                <a:moveTo>
                  <a:pt x="15936" y="15234"/>
                </a:moveTo>
                <a:lnTo>
                  <a:pt x="16045" y="15249"/>
                </a:lnTo>
                <a:lnTo>
                  <a:pt x="15928" y="15359"/>
                </a:lnTo>
                <a:lnTo>
                  <a:pt x="15819" y="15355"/>
                </a:lnTo>
                <a:close/>
                <a:moveTo>
                  <a:pt x="15813" y="15218"/>
                </a:moveTo>
                <a:lnTo>
                  <a:pt x="15923" y="15233"/>
                </a:lnTo>
                <a:lnTo>
                  <a:pt x="15804" y="15354"/>
                </a:lnTo>
                <a:lnTo>
                  <a:pt x="15695" y="15350"/>
                </a:lnTo>
                <a:close/>
                <a:moveTo>
                  <a:pt x="15691" y="15202"/>
                </a:moveTo>
                <a:lnTo>
                  <a:pt x="15801" y="15216"/>
                </a:lnTo>
                <a:lnTo>
                  <a:pt x="15681" y="15349"/>
                </a:lnTo>
                <a:lnTo>
                  <a:pt x="15571" y="15345"/>
                </a:lnTo>
                <a:close/>
                <a:moveTo>
                  <a:pt x="15568" y="15186"/>
                </a:moveTo>
                <a:lnTo>
                  <a:pt x="15679" y="15200"/>
                </a:lnTo>
                <a:lnTo>
                  <a:pt x="15558" y="15345"/>
                </a:lnTo>
                <a:lnTo>
                  <a:pt x="15447" y="15341"/>
                </a:lnTo>
                <a:close/>
                <a:moveTo>
                  <a:pt x="15445" y="15170"/>
                </a:moveTo>
                <a:lnTo>
                  <a:pt x="15556" y="15184"/>
                </a:lnTo>
                <a:lnTo>
                  <a:pt x="15435" y="15340"/>
                </a:lnTo>
                <a:lnTo>
                  <a:pt x="15323" y="15336"/>
                </a:lnTo>
                <a:close/>
                <a:moveTo>
                  <a:pt x="15323" y="15153"/>
                </a:moveTo>
                <a:lnTo>
                  <a:pt x="15434" y="15168"/>
                </a:lnTo>
                <a:lnTo>
                  <a:pt x="15311" y="15335"/>
                </a:lnTo>
                <a:lnTo>
                  <a:pt x="15199" y="15331"/>
                </a:lnTo>
                <a:close/>
                <a:moveTo>
                  <a:pt x="15200" y="15137"/>
                </a:moveTo>
                <a:lnTo>
                  <a:pt x="15312" y="15152"/>
                </a:lnTo>
                <a:lnTo>
                  <a:pt x="15188" y="15331"/>
                </a:lnTo>
                <a:lnTo>
                  <a:pt x="15076" y="15327"/>
                </a:lnTo>
                <a:close/>
                <a:moveTo>
                  <a:pt x="15077" y="15121"/>
                </a:moveTo>
                <a:lnTo>
                  <a:pt x="15190" y="15136"/>
                </a:lnTo>
                <a:lnTo>
                  <a:pt x="15065" y="15326"/>
                </a:lnTo>
                <a:lnTo>
                  <a:pt x="14952" y="15322"/>
                </a:lnTo>
                <a:close/>
                <a:moveTo>
                  <a:pt x="14955" y="15105"/>
                </a:moveTo>
                <a:lnTo>
                  <a:pt x="15067" y="15120"/>
                </a:lnTo>
                <a:lnTo>
                  <a:pt x="14941" y="15321"/>
                </a:lnTo>
                <a:lnTo>
                  <a:pt x="14829" y="15317"/>
                </a:lnTo>
                <a:close/>
                <a:moveTo>
                  <a:pt x="14832" y="15089"/>
                </a:moveTo>
                <a:lnTo>
                  <a:pt x="14945" y="15104"/>
                </a:lnTo>
                <a:lnTo>
                  <a:pt x="14818" y="15317"/>
                </a:lnTo>
                <a:lnTo>
                  <a:pt x="14705" y="15312"/>
                </a:lnTo>
                <a:close/>
                <a:moveTo>
                  <a:pt x="14709" y="15073"/>
                </a:moveTo>
                <a:lnTo>
                  <a:pt x="14822" y="15087"/>
                </a:lnTo>
                <a:lnTo>
                  <a:pt x="14694" y="15312"/>
                </a:lnTo>
                <a:lnTo>
                  <a:pt x="14582" y="15308"/>
                </a:lnTo>
                <a:close/>
                <a:moveTo>
                  <a:pt x="14587" y="15056"/>
                </a:moveTo>
                <a:lnTo>
                  <a:pt x="14699" y="15071"/>
                </a:lnTo>
                <a:lnTo>
                  <a:pt x="14571" y="15307"/>
                </a:lnTo>
                <a:lnTo>
                  <a:pt x="14457" y="15303"/>
                </a:lnTo>
                <a:close/>
                <a:moveTo>
                  <a:pt x="14464" y="15040"/>
                </a:moveTo>
                <a:lnTo>
                  <a:pt x="14577" y="15055"/>
                </a:lnTo>
                <a:lnTo>
                  <a:pt x="14447" y="15303"/>
                </a:lnTo>
                <a:lnTo>
                  <a:pt x="14334" y="15298"/>
                </a:lnTo>
                <a:close/>
                <a:moveTo>
                  <a:pt x="14341" y="15024"/>
                </a:moveTo>
                <a:lnTo>
                  <a:pt x="14455" y="15039"/>
                </a:lnTo>
                <a:lnTo>
                  <a:pt x="14325" y="15298"/>
                </a:lnTo>
                <a:lnTo>
                  <a:pt x="14211" y="15294"/>
                </a:lnTo>
                <a:close/>
                <a:moveTo>
                  <a:pt x="14205" y="15307"/>
                </a:moveTo>
                <a:lnTo>
                  <a:pt x="14318" y="15311"/>
                </a:lnTo>
                <a:lnTo>
                  <a:pt x="14188" y="15570"/>
                </a:lnTo>
                <a:lnTo>
                  <a:pt x="14075" y="15576"/>
                </a:lnTo>
                <a:close/>
                <a:moveTo>
                  <a:pt x="14068" y="15590"/>
                </a:moveTo>
                <a:lnTo>
                  <a:pt x="14181" y="15583"/>
                </a:lnTo>
                <a:lnTo>
                  <a:pt x="14052" y="15841"/>
                </a:lnTo>
                <a:lnTo>
                  <a:pt x="13938" y="15858"/>
                </a:lnTo>
                <a:close/>
                <a:moveTo>
                  <a:pt x="13931" y="15873"/>
                </a:moveTo>
                <a:lnTo>
                  <a:pt x="14045" y="15856"/>
                </a:lnTo>
                <a:lnTo>
                  <a:pt x="13916" y="16113"/>
                </a:lnTo>
                <a:lnTo>
                  <a:pt x="13802" y="16140"/>
                </a:lnTo>
                <a:close/>
                <a:moveTo>
                  <a:pt x="13795" y="16155"/>
                </a:moveTo>
                <a:lnTo>
                  <a:pt x="13908" y="16128"/>
                </a:lnTo>
                <a:lnTo>
                  <a:pt x="13779" y="16385"/>
                </a:lnTo>
                <a:lnTo>
                  <a:pt x="13666" y="16422"/>
                </a:lnTo>
                <a:close/>
                <a:moveTo>
                  <a:pt x="13658" y="16438"/>
                </a:moveTo>
                <a:lnTo>
                  <a:pt x="13771" y="16401"/>
                </a:lnTo>
                <a:lnTo>
                  <a:pt x="13643" y="16656"/>
                </a:lnTo>
                <a:lnTo>
                  <a:pt x="13529" y="16704"/>
                </a:lnTo>
                <a:close/>
                <a:moveTo>
                  <a:pt x="13521" y="16721"/>
                </a:moveTo>
                <a:lnTo>
                  <a:pt x="13634" y="16674"/>
                </a:lnTo>
                <a:lnTo>
                  <a:pt x="13507" y="16928"/>
                </a:lnTo>
                <a:lnTo>
                  <a:pt x="13393" y="16986"/>
                </a:lnTo>
                <a:close/>
                <a:moveTo>
                  <a:pt x="13384" y="17004"/>
                </a:moveTo>
                <a:lnTo>
                  <a:pt x="13497" y="16947"/>
                </a:lnTo>
                <a:lnTo>
                  <a:pt x="13370" y="17200"/>
                </a:lnTo>
                <a:lnTo>
                  <a:pt x="13257" y="17268"/>
                </a:lnTo>
                <a:close/>
                <a:moveTo>
                  <a:pt x="13248" y="17287"/>
                </a:moveTo>
                <a:lnTo>
                  <a:pt x="13360" y="17220"/>
                </a:lnTo>
                <a:lnTo>
                  <a:pt x="13234" y="17471"/>
                </a:lnTo>
                <a:lnTo>
                  <a:pt x="13121" y="17549"/>
                </a:lnTo>
                <a:close/>
                <a:moveTo>
                  <a:pt x="13111" y="17570"/>
                </a:moveTo>
                <a:lnTo>
                  <a:pt x="13223" y="17493"/>
                </a:lnTo>
                <a:lnTo>
                  <a:pt x="13098" y="17743"/>
                </a:lnTo>
                <a:lnTo>
                  <a:pt x="12985" y="17830"/>
                </a:lnTo>
                <a:close/>
                <a:moveTo>
                  <a:pt x="12974" y="17853"/>
                </a:moveTo>
                <a:lnTo>
                  <a:pt x="13086" y="17767"/>
                </a:lnTo>
                <a:lnTo>
                  <a:pt x="12962" y="18015"/>
                </a:lnTo>
                <a:lnTo>
                  <a:pt x="12850" y="18111"/>
                </a:lnTo>
                <a:close/>
                <a:moveTo>
                  <a:pt x="12837" y="18136"/>
                </a:moveTo>
                <a:lnTo>
                  <a:pt x="12948" y="18040"/>
                </a:lnTo>
                <a:lnTo>
                  <a:pt x="12825" y="18286"/>
                </a:lnTo>
                <a:lnTo>
                  <a:pt x="12714" y="18390"/>
                </a:lnTo>
                <a:close/>
                <a:moveTo>
                  <a:pt x="12701" y="18419"/>
                </a:moveTo>
                <a:lnTo>
                  <a:pt x="12811" y="18315"/>
                </a:lnTo>
                <a:lnTo>
                  <a:pt x="12689" y="18558"/>
                </a:lnTo>
                <a:lnTo>
                  <a:pt x="12579" y="18671"/>
                </a:lnTo>
                <a:close/>
                <a:moveTo>
                  <a:pt x="12564" y="18702"/>
                </a:moveTo>
                <a:lnTo>
                  <a:pt x="12673" y="18590"/>
                </a:lnTo>
                <a:lnTo>
                  <a:pt x="12553" y="18830"/>
                </a:lnTo>
                <a:lnTo>
                  <a:pt x="12444" y="18950"/>
                </a:lnTo>
                <a:close/>
                <a:moveTo>
                  <a:pt x="12428" y="18985"/>
                </a:moveTo>
                <a:lnTo>
                  <a:pt x="12535" y="18865"/>
                </a:lnTo>
                <a:lnTo>
                  <a:pt x="12417" y="19101"/>
                </a:lnTo>
                <a:lnTo>
                  <a:pt x="12309" y="19229"/>
                </a:lnTo>
                <a:close/>
                <a:moveTo>
                  <a:pt x="12291" y="19267"/>
                </a:moveTo>
                <a:lnTo>
                  <a:pt x="12396" y="19141"/>
                </a:lnTo>
                <a:lnTo>
                  <a:pt x="12280" y="19373"/>
                </a:lnTo>
                <a:lnTo>
                  <a:pt x="12175" y="19507"/>
                </a:lnTo>
                <a:close/>
                <a:moveTo>
                  <a:pt x="12154" y="19550"/>
                </a:moveTo>
                <a:lnTo>
                  <a:pt x="12257" y="19418"/>
                </a:lnTo>
                <a:lnTo>
                  <a:pt x="12144" y="19644"/>
                </a:lnTo>
                <a:lnTo>
                  <a:pt x="12041" y="19784"/>
                </a:lnTo>
                <a:close/>
                <a:moveTo>
                  <a:pt x="12017" y="19833"/>
                </a:moveTo>
                <a:lnTo>
                  <a:pt x="12117" y="19697"/>
                </a:lnTo>
                <a:lnTo>
                  <a:pt x="12008" y="19916"/>
                </a:lnTo>
                <a:lnTo>
                  <a:pt x="11908" y="20060"/>
                </a:lnTo>
                <a:close/>
                <a:moveTo>
                  <a:pt x="11881" y="20116"/>
                </a:moveTo>
                <a:lnTo>
                  <a:pt x="11977" y="19978"/>
                </a:lnTo>
                <a:lnTo>
                  <a:pt x="11871" y="20187"/>
                </a:lnTo>
                <a:lnTo>
                  <a:pt x="11776" y="20333"/>
                </a:lnTo>
                <a:close/>
                <a:moveTo>
                  <a:pt x="11744" y="20400"/>
                </a:moveTo>
                <a:lnTo>
                  <a:pt x="11834" y="20262"/>
                </a:lnTo>
                <a:lnTo>
                  <a:pt x="11735" y="20460"/>
                </a:lnTo>
                <a:lnTo>
                  <a:pt x="11645" y="20603"/>
                </a:lnTo>
                <a:close/>
                <a:moveTo>
                  <a:pt x="11607" y="20683"/>
                </a:moveTo>
                <a:lnTo>
                  <a:pt x="11689" y="20551"/>
                </a:lnTo>
                <a:lnTo>
                  <a:pt x="11599" y="20731"/>
                </a:lnTo>
                <a:lnTo>
                  <a:pt x="11518" y="20868"/>
                </a:lnTo>
                <a:close/>
                <a:moveTo>
                  <a:pt x="11326" y="21274"/>
                </a:moveTo>
                <a:lnTo>
                  <a:pt x="11280" y="21359"/>
                </a:lnTo>
                <a:lnTo>
                  <a:pt x="11333" y="21249"/>
                </a:lnTo>
                <a:lnTo>
                  <a:pt x="11382" y="21164"/>
                </a:lnTo>
                <a:close/>
                <a:moveTo>
                  <a:pt x="11462" y="21003"/>
                </a:moveTo>
                <a:lnTo>
                  <a:pt x="11394" y="21123"/>
                </a:lnTo>
                <a:lnTo>
                  <a:pt x="11470" y="20966"/>
                </a:lnTo>
                <a:lnTo>
                  <a:pt x="11540" y="20849"/>
                </a:lnTo>
                <a:close/>
                <a:moveTo>
                  <a:pt x="11597" y="20766"/>
                </a:moveTo>
                <a:lnTo>
                  <a:pt x="11549" y="20851"/>
                </a:lnTo>
                <a:lnTo>
                  <a:pt x="11604" y="20741"/>
                </a:lnTo>
                <a:lnTo>
                  <a:pt x="11655" y="20656"/>
                </a:lnTo>
                <a:close/>
                <a:moveTo>
                  <a:pt x="11733" y="20506"/>
                </a:moveTo>
                <a:lnTo>
                  <a:pt x="11663" y="20623"/>
                </a:lnTo>
                <a:lnTo>
                  <a:pt x="11741" y="20469"/>
                </a:lnTo>
                <a:lnTo>
                  <a:pt x="11812" y="20355"/>
                </a:lnTo>
                <a:close/>
                <a:moveTo>
                  <a:pt x="11867" y="20280"/>
                </a:moveTo>
                <a:lnTo>
                  <a:pt x="11817" y="20365"/>
                </a:lnTo>
                <a:lnTo>
                  <a:pt x="11874" y="20255"/>
                </a:lnTo>
                <a:lnTo>
                  <a:pt x="11926" y="20171"/>
                </a:lnTo>
                <a:close/>
                <a:moveTo>
                  <a:pt x="12002" y="20031"/>
                </a:moveTo>
                <a:lnTo>
                  <a:pt x="11931" y="20145"/>
                </a:lnTo>
                <a:lnTo>
                  <a:pt x="12010" y="19995"/>
                </a:lnTo>
                <a:lnTo>
                  <a:pt x="12082" y="19885"/>
                </a:lnTo>
                <a:close/>
                <a:moveTo>
                  <a:pt x="12136" y="19817"/>
                </a:moveTo>
                <a:lnTo>
                  <a:pt x="12083" y="19900"/>
                </a:lnTo>
                <a:lnTo>
                  <a:pt x="12142" y="19792"/>
                </a:lnTo>
                <a:lnTo>
                  <a:pt x="12196" y="19709"/>
                </a:lnTo>
                <a:close/>
                <a:moveTo>
                  <a:pt x="12278" y="19544"/>
                </a:moveTo>
                <a:lnTo>
                  <a:pt x="12351" y="19438"/>
                </a:lnTo>
                <a:lnTo>
                  <a:pt x="12270" y="19581"/>
                </a:lnTo>
                <a:lnTo>
                  <a:pt x="12198" y="19691"/>
                </a:lnTo>
                <a:close/>
                <a:moveTo>
                  <a:pt x="12403" y="19378"/>
                </a:moveTo>
                <a:lnTo>
                  <a:pt x="12349" y="19460"/>
                </a:lnTo>
                <a:lnTo>
                  <a:pt x="12410" y="19353"/>
                </a:lnTo>
                <a:lnTo>
                  <a:pt x="12466" y="19273"/>
                </a:lnTo>
                <a:close/>
                <a:moveTo>
                  <a:pt x="12670" y="18961"/>
                </a:moveTo>
                <a:lnTo>
                  <a:pt x="12614" y="19041"/>
                </a:lnTo>
                <a:lnTo>
                  <a:pt x="12676" y="18936"/>
                </a:lnTo>
                <a:lnTo>
                  <a:pt x="12734" y="18858"/>
                </a:lnTo>
                <a:close/>
                <a:moveTo>
                  <a:pt x="12936" y="18568"/>
                </a:moveTo>
                <a:lnTo>
                  <a:pt x="12878" y="18646"/>
                </a:lnTo>
                <a:lnTo>
                  <a:pt x="12942" y="18544"/>
                </a:lnTo>
                <a:lnTo>
                  <a:pt x="13001" y="18468"/>
                </a:lnTo>
                <a:close/>
                <a:moveTo>
                  <a:pt x="13200" y="18197"/>
                </a:moveTo>
                <a:lnTo>
                  <a:pt x="13141" y="18273"/>
                </a:lnTo>
                <a:lnTo>
                  <a:pt x="13206" y="18173"/>
                </a:lnTo>
                <a:lnTo>
                  <a:pt x="13267" y="18100"/>
                </a:lnTo>
                <a:close/>
                <a:moveTo>
                  <a:pt x="13463" y="17850"/>
                </a:moveTo>
                <a:lnTo>
                  <a:pt x="13402" y="17923"/>
                </a:lnTo>
                <a:lnTo>
                  <a:pt x="13470" y="17826"/>
                </a:lnTo>
                <a:lnTo>
                  <a:pt x="13532" y="17756"/>
                </a:lnTo>
                <a:close/>
                <a:moveTo>
                  <a:pt x="13726" y="17525"/>
                </a:moveTo>
                <a:lnTo>
                  <a:pt x="13663" y="17595"/>
                </a:lnTo>
                <a:lnTo>
                  <a:pt x="13732" y="17502"/>
                </a:lnTo>
                <a:lnTo>
                  <a:pt x="13796" y="17436"/>
                </a:lnTo>
                <a:close/>
                <a:moveTo>
                  <a:pt x="13987" y="17224"/>
                </a:moveTo>
                <a:lnTo>
                  <a:pt x="13923" y="17290"/>
                </a:lnTo>
                <a:lnTo>
                  <a:pt x="13993" y="17200"/>
                </a:lnTo>
                <a:lnTo>
                  <a:pt x="14058" y="17139"/>
                </a:lnTo>
                <a:close/>
                <a:moveTo>
                  <a:pt x="14247" y="16945"/>
                </a:moveTo>
                <a:lnTo>
                  <a:pt x="14182" y="17007"/>
                </a:lnTo>
                <a:lnTo>
                  <a:pt x="14253" y="16922"/>
                </a:lnTo>
                <a:lnTo>
                  <a:pt x="14319" y="16865"/>
                </a:lnTo>
                <a:close/>
                <a:moveTo>
                  <a:pt x="14506" y="16690"/>
                </a:moveTo>
                <a:lnTo>
                  <a:pt x="14438" y="16747"/>
                </a:lnTo>
                <a:lnTo>
                  <a:pt x="14510" y="16667"/>
                </a:lnTo>
                <a:lnTo>
                  <a:pt x="14578" y="16614"/>
                </a:lnTo>
                <a:close/>
                <a:moveTo>
                  <a:pt x="14764" y="16457"/>
                </a:moveTo>
                <a:lnTo>
                  <a:pt x="14696" y="16510"/>
                </a:lnTo>
                <a:lnTo>
                  <a:pt x="14769" y="16435"/>
                </a:lnTo>
                <a:lnTo>
                  <a:pt x="14838" y="16387"/>
                </a:lnTo>
                <a:close/>
                <a:moveTo>
                  <a:pt x="15021" y="16248"/>
                </a:moveTo>
                <a:lnTo>
                  <a:pt x="14952" y="16295"/>
                </a:lnTo>
                <a:lnTo>
                  <a:pt x="15025" y="16226"/>
                </a:lnTo>
                <a:lnTo>
                  <a:pt x="15095" y="16184"/>
                </a:lnTo>
                <a:close/>
                <a:moveTo>
                  <a:pt x="15277" y="16060"/>
                </a:moveTo>
                <a:lnTo>
                  <a:pt x="15207" y="16102"/>
                </a:lnTo>
                <a:lnTo>
                  <a:pt x="15281" y="16038"/>
                </a:lnTo>
                <a:lnTo>
                  <a:pt x="15353" y="16002"/>
                </a:lnTo>
                <a:close/>
                <a:moveTo>
                  <a:pt x="15532" y="15897"/>
                </a:moveTo>
                <a:lnTo>
                  <a:pt x="15461" y="15933"/>
                </a:lnTo>
                <a:lnTo>
                  <a:pt x="15536" y="15875"/>
                </a:lnTo>
                <a:lnTo>
                  <a:pt x="15608" y="15845"/>
                </a:lnTo>
                <a:close/>
                <a:moveTo>
                  <a:pt x="15786" y="15757"/>
                </a:moveTo>
                <a:lnTo>
                  <a:pt x="15714" y="15787"/>
                </a:lnTo>
                <a:lnTo>
                  <a:pt x="15789" y="15735"/>
                </a:lnTo>
                <a:lnTo>
                  <a:pt x="15862" y="15711"/>
                </a:lnTo>
                <a:close/>
                <a:moveTo>
                  <a:pt x="16038" y="15639"/>
                </a:moveTo>
                <a:lnTo>
                  <a:pt x="15965" y="15663"/>
                </a:lnTo>
                <a:lnTo>
                  <a:pt x="16042" y="15618"/>
                </a:lnTo>
                <a:lnTo>
                  <a:pt x="16115" y="15600"/>
                </a:lnTo>
                <a:close/>
                <a:moveTo>
                  <a:pt x="16216" y="15563"/>
                </a:moveTo>
                <a:lnTo>
                  <a:pt x="16293" y="15524"/>
                </a:lnTo>
                <a:lnTo>
                  <a:pt x="16367" y="15513"/>
                </a:lnTo>
                <a:lnTo>
                  <a:pt x="16290" y="15545"/>
                </a:lnTo>
                <a:close/>
                <a:moveTo>
                  <a:pt x="16466" y="15485"/>
                </a:moveTo>
                <a:lnTo>
                  <a:pt x="16543" y="15453"/>
                </a:lnTo>
                <a:lnTo>
                  <a:pt x="16617" y="15448"/>
                </a:lnTo>
                <a:lnTo>
                  <a:pt x="16540" y="15474"/>
                </a:lnTo>
                <a:close/>
                <a:moveTo>
                  <a:pt x="16715" y="15430"/>
                </a:moveTo>
                <a:lnTo>
                  <a:pt x="16792" y="15404"/>
                </a:lnTo>
                <a:lnTo>
                  <a:pt x="16867" y="15407"/>
                </a:lnTo>
                <a:lnTo>
                  <a:pt x="16790" y="15426"/>
                </a:lnTo>
                <a:close/>
                <a:moveTo>
                  <a:pt x="16963" y="15398"/>
                </a:moveTo>
                <a:lnTo>
                  <a:pt x="17039" y="15379"/>
                </a:lnTo>
                <a:lnTo>
                  <a:pt x="17114" y="15389"/>
                </a:lnTo>
                <a:lnTo>
                  <a:pt x="17038" y="15400"/>
                </a:lnTo>
                <a:close/>
              </a:path>
            </a:pathLst>
          </a:custGeom>
          <a:solidFill>
            <a:srgbClr val="A7C1FF">
              <a:alpha val="3911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B64EFDF6-2207-4C53-9AA7-3596EED61ED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187450" y="2378075"/>
            <a:ext cx="6767513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DM Serif Display" charset="0"/>
              </a:rPr>
              <a:t>Click to edit Template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3E903F1-930E-4398-946A-0A7D7944DE1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1187450" y="3779838"/>
            <a:ext cx="6767513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Montserrat Light" charset="0"/>
              </a:rPr>
              <a:t>Click to edit Template text styles</a:t>
            </a:r>
          </a:p>
          <a:p>
            <a:pPr lvl="1"/>
            <a:r>
              <a:rPr lang="en-US" altLang="en-US">
                <a:sym typeface="Montserrat Light" charset="0"/>
              </a:rPr>
              <a:t>Second level</a:t>
            </a:r>
          </a:p>
          <a:p>
            <a:pPr lvl="2"/>
            <a:r>
              <a:rPr lang="en-US" altLang="en-US">
                <a:sym typeface="Montserrat Light" charset="0"/>
              </a:rPr>
              <a:t>Third level</a:t>
            </a:r>
          </a:p>
          <a:p>
            <a:pPr lvl="3"/>
            <a:r>
              <a:rPr lang="en-US" altLang="en-US">
                <a:sym typeface="Montserrat Light" charset="0"/>
              </a:rPr>
              <a:t>Fourth level</a:t>
            </a:r>
          </a:p>
          <a:p>
            <a:pPr lvl="4"/>
            <a:r>
              <a:rPr lang="en-US" altLang="en-US">
                <a:sym typeface="Montserrat Light" charset="0"/>
              </a:rPr>
              <a:t>Fifth level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E54521E-EE74-4060-9654-3E68E466188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4419600" y="4625975"/>
            <a:ext cx="21336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rgbClr val="97A5C2"/>
                </a:solidFill>
                <a:latin typeface="+mj-lt"/>
                <a:sym typeface="DM Serif Display" charset="0"/>
              </a:defRPr>
            </a:lvl1pPr>
          </a:lstStyle>
          <a:p>
            <a:fld id="{375B8EA5-A8E2-472A-9447-44902C1C294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 kern="1200">
          <a:solidFill>
            <a:srgbClr val="FFFFFF"/>
          </a:solidFill>
          <a:latin typeface="+mj-lt"/>
          <a:ea typeface="+mj-ea"/>
          <a:cs typeface="+mj-cs"/>
          <a:sym typeface="DM Serif Display" charset="0"/>
        </a:defRPr>
      </a:lvl1pPr>
      <a:lvl2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2pPr>
      <a:lvl3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3pPr>
      <a:lvl4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4pPr>
      <a:lvl5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5pPr>
      <a:lvl6pPr marL="4572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6pPr>
      <a:lvl7pPr marL="9144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7pPr>
      <a:lvl8pPr marL="13716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8pPr>
      <a:lvl9pPr marL="18288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9pPr>
    </p:titleStyle>
    <p:bodyStyle>
      <a:lvl1pPr marL="4572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╺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1pPr>
      <a:lvl2pPr marL="9144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-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2pPr>
      <a:lvl3pPr marL="13716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⬞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3pPr>
      <a:lvl4pPr marL="18288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●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4pPr>
      <a:lvl5pPr marL="22860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○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flip="none" rotWithShape="0">
          <a:gsLst>
            <a:gs pos="0">
              <a:srgbClr val="F0F2F9"/>
            </a:gs>
            <a:gs pos="49899">
              <a:srgbClr val="DADDEE"/>
            </a:gs>
            <a:gs pos="100000">
              <a:srgbClr val="CBD0E8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EE93F170-1DA8-4DB6-A97C-F5C68679B58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8756650" y="4768850"/>
            <a:ext cx="195263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rgbClr val="97A5C2"/>
                </a:solidFill>
                <a:latin typeface="+mj-lt"/>
                <a:sym typeface="DM Serif Display" charset="0"/>
              </a:defRPr>
            </a:lvl1pPr>
          </a:lstStyle>
          <a:p>
            <a:fld id="{2F21916C-4C7C-49EB-86CA-959267D69B0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098" name="AutoShape 2" descr="Google Shape;61;p14">
            <a:extLst>
              <a:ext uri="{FF2B5EF4-FFF2-40B4-BE49-F238E27FC236}">
                <a16:creationId xmlns:a16="http://schemas.microsoft.com/office/drawing/2014/main" id="{FEB6CC4C-38DC-4CD7-A8B9-8CAE376809F9}"/>
              </a:ext>
            </a:extLst>
          </p:cNvPr>
          <p:cNvSpPr>
            <a:spLocks/>
          </p:cNvSpPr>
          <p:nvPr/>
        </p:nvSpPr>
        <p:spPr bwMode="auto">
          <a:xfrm rot="5400000" flipH="1">
            <a:off x="-247651" y="246063"/>
            <a:ext cx="5149851" cy="46545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19195" y="6328"/>
                </a:lnTo>
                <a:lnTo>
                  <a:pt x="18813" y="7268"/>
                </a:lnTo>
                <a:lnTo>
                  <a:pt x="18424" y="8161"/>
                </a:lnTo>
                <a:lnTo>
                  <a:pt x="18028" y="9007"/>
                </a:lnTo>
                <a:lnTo>
                  <a:pt x="17625" y="9808"/>
                </a:lnTo>
                <a:lnTo>
                  <a:pt x="17215" y="10562"/>
                </a:lnTo>
                <a:lnTo>
                  <a:pt x="16798" y="11269"/>
                </a:lnTo>
                <a:lnTo>
                  <a:pt x="16373" y="11930"/>
                </a:lnTo>
                <a:lnTo>
                  <a:pt x="15942" y="12545"/>
                </a:lnTo>
                <a:lnTo>
                  <a:pt x="15503" y="13113"/>
                </a:lnTo>
                <a:lnTo>
                  <a:pt x="15057" y="13635"/>
                </a:lnTo>
                <a:lnTo>
                  <a:pt x="14604" y="14111"/>
                </a:lnTo>
                <a:lnTo>
                  <a:pt x="14144" y="14540"/>
                </a:lnTo>
                <a:lnTo>
                  <a:pt x="13677" y="14922"/>
                </a:lnTo>
                <a:lnTo>
                  <a:pt x="13203" y="15259"/>
                </a:lnTo>
                <a:lnTo>
                  <a:pt x="12722" y="15549"/>
                </a:lnTo>
                <a:lnTo>
                  <a:pt x="12234" y="15792"/>
                </a:lnTo>
                <a:lnTo>
                  <a:pt x="11739" y="15990"/>
                </a:lnTo>
                <a:lnTo>
                  <a:pt x="11236" y="16140"/>
                </a:lnTo>
                <a:lnTo>
                  <a:pt x="10727" y="16245"/>
                </a:lnTo>
                <a:lnTo>
                  <a:pt x="10209" y="16303"/>
                </a:lnTo>
                <a:lnTo>
                  <a:pt x="9686" y="16314"/>
                </a:lnTo>
                <a:lnTo>
                  <a:pt x="9155" y="16280"/>
                </a:lnTo>
                <a:lnTo>
                  <a:pt x="8617" y="16199"/>
                </a:lnTo>
                <a:lnTo>
                  <a:pt x="8071" y="16072"/>
                </a:lnTo>
                <a:lnTo>
                  <a:pt x="7519" y="15898"/>
                </a:lnTo>
                <a:lnTo>
                  <a:pt x="0" y="12939"/>
                </a:lnTo>
                <a:lnTo>
                  <a:pt x="0" y="12959"/>
                </a:lnTo>
                <a:lnTo>
                  <a:pt x="7259" y="15815"/>
                </a:lnTo>
                <a:lnTo>
                  <a:pt x="0" y="13532"/>
                </a:lnTo>
                <a:lnTo>
                  <a:pt x="0" y="13552"/>
                </a:lnTo>
                <a:lnTo>
                  <a:pt x="7516" y="15917"/>
                </a:lnTo>
                <a:lnTo>
                  <a:pt x="7670" y="15977"/>
                </a:lnTo>
                <a:lnTo>
                  <a:pt x="0" y="14186"/>
                </a:lnTo>
                <a:lnTo>
                  <a:pt x="0" y="14206"/>
                </a:lnTo>
                <a:lnTo>
                  <a:pt x="7796" y="16028"/>
                </a:lnTo>
                <a:lnTo>
                  <a:pt x="7993" y="16105"/>
                </a:lnTo>
                <a:lnTo>
                  <a:pt x="0" y="14902"/>
                </a:lnTo>
                <a:lnTo>
                  <a:pt x="0" y="14922"/>
                </a:lnTo>
                <a:lnTo>
                  <a:pt x="8077" y="16137"/>
                </a:lnTo>
                <a:lnTo>
                  <a:pt x="8295" y="16223"/>
                </a:lnTo>
                <a:lnTo>
                  <a:pt x="0" y="15682"/>
                </a:lnTo>
                <a:lnTo>
                  <a:pt x="0" y="15702"/>
                </a:lnTo>
                <a:lnTo>
                  <a:pt x="8357" y="16247"/>
                </a:lnTo>
                <a:lnTo>
                  <a:pt x="8588" y="16339"/>
                </a:lnTo>
                <a:lnTo>
                  <a:pt x="0" y="16531"/>
                </a:lnTo>
                <a:lnTo>
                  <a:pt x="0" y="16551"/>
                </a:lnTo>
                <a:lnTo>
                  <a:pt x="8637" y="16357"/>
                </a:lnTo>
                <a:lnTo>
                  <a:pt x="8877" y="16452"/>
                </a:lnTo>
                <a:lnTo>
                  <a:pt x="0" y="17450"/>
                </a:lnTo>
                <a:lnTo>
                  <a:pt x="0" y="17470"/>
                </a:lnTo>
                <a:lnTo>
                  <a:pt x="8917" y="16468"/>
                </a:lnTo>
                <a:lnTo>
                  <a:pt x="9163" y="16565"/>
                </a:lnTo>
                <a:lnTo>
                  <a:pt x="0" y="18443"/>
                </a:lnTo>
                <a:lnTo>
                  <a:pt x="0" y="18463"/>
                </a:lnTo>
                <a:lnTo>
                  <a:pt x="9197" y="16578"/>
                </a:lnTo>
                <a:lnTo>
                  <a:pt x="9447" y="16677"/>
                </a:lnTo>
                <a:lnTo>
                  <a:pt x="0" y="19512"/>
                </a:lnTo>
                <a:lnTo>
                  <a:pt x="0" y="19532"/>
                </a:lnTo>
                <a:lnTo>
                  <a:pt x="9477" y="16687"/>
                </a:lnTo>
                <a:lnTo>
                  <a:pt x="9731" y="16787"/>
                </a:lnTo>
                <a:lnTo>
                  <a:pt x="0" y="20662"/>
                </a:lnTo>
                <a:lnTo>
                  <a:pt x="0" y="20682"/>
                </a:lnTo>
                <a:lnTo>
                  <a:pt x="9757" y="16798"/>
                </a:lnTo>
                <a:lnTo>
                  <a:pt x="10013" y="16898"/>
                </a:lnTo>
                <a:lnTo>
                  <a:pt x="590" y="21600"/>
                </a:lnTo>
                <a:lnTo>
                  <a:pt x="632" y="21600"/>
                </a:lnTo>
                <a:lnTo>
                  <a:pt x="10036" y="16909"/>
                </a:lnTo>
                <a:lnTo>
                  <a:pt x="10295" y="17011"/>
                </a:lnTo>
                <a:lnTo>
                  <a:pt x="2679" y="21600"/>
                </a:lnTo>
                <a:lnTo>
                  <a:pt x="2714" y="21600"/>
                </a:lnTo>
                <a:lnTo>
                  <a:pt x="10317" y="17019"/>
                </a:lnTo>
                <a:lnTo>
                  <a:pt x="10577" y="17121"/>
                </a:lnTo>
                <a:lnTo>
                  <a:pt x="4264" y="21600"/>
                </a:lnTo>
                <a:lnTo>
                  <a:pt x="4294" y="21600"/>
                </a:lnTo>
                <a:lnTo>
                  <a:pt x="10597" y="17129"/>
                </a:lnTo>
                <a:lnTo>
                  <a:pt x="10859" y="17232"/>
                </a:lnTo>
                <a:lnTo>
                  <a:pt x="5529" y="21600"/>
                </a:lnTo>
                <a:lnTo>
                  <a:pt x="5555" y="21600"/>
                </a:lnTo>
                <a:lnTo>
                  <a:pt x="10877" y="17239"/>
                </a:lnTo>
                <a:lnTo>
                  <a:pt x="11140" y="17343"/>
                </a:lnTo>
                <a:lnTo>
                  <a:pt x="6577" y="21600"/>
                </a:lnTo>
                <a:lnTo>
                  <a:pt x="6601" y="21600"/>
                </a:lnTo>
                <a:lnTo>
                  <a:pt x="11157" y="17349"/>
                </a:lnTo>
                <a:lnTo>
                  <a:pt x="11421" y="17453"/>
                </a:lnTo>
                <a:lnTo>
                  <a:pt x="7472" y="21600"/>
                </a:lnTo>
                <a:lnTo>
                  <a:pt x="7494" y="21600"/>
                </a:lnTo>
                <a:lnTo>
                  <a:pt x="11437" y="17460"/>
                </a:lnTo>
                <a:lnTo>
                  <a:pt x="11702" y="17564"/>
                </a:lnTo>
                <a:lnTo>
                  <a:pt x="8255" y="21600"/>
                </a:lnTo>
                <a:lnTo>
                  <a:pt x="8275" y="21600"/>
                </a:lnTo>
                <a:lnTo>
                  <a:pt x="11717" y="17570"/>
                </a:lnTo>
                <a:lnTo>
                  <a:pt x="11983" y="17674"/>
                </a:lnTo>
                <a:lnTo>
                  <a:pt x="8952" y="21600"/>
                </a:lnTo>
                <a:lnTo>
                  <a:pt x="8971" y="21600"/>
                </a:lnTo>
                <a:lnTo>
                  <a:pt x="11998" y="17680"/>
                </a:lnTo>
                <a:lnTo>
                  <a:pt x="12264" y="17785"/>
                </a:lnTo>
                <a:lnTo>
                  <a:pt x="9585" y="21600"/>
                </a:lnTo>
                <a:lnTo>
                  <a:pt x="9603" y="21600"/>
                </a:lnTo>
                <a:lnTo>
                  <a:pt x="12278" y="17790"/>
                </a:lnTo>
                <a:lnTo>
                  <a:pt x="12544" y="17895"/>
                </a:lnTo>
                <a:lnTo>
                  <a:pt x="10165" y="21600"/>
                </a:lnTo>
                <a:lnTo>
                  <a:pt x="10182" y="21600"/>
                </a:lnTo>
                <a:lnTo>
                  <a:pt x="12557" y="17900"/>
                </a:lnTo>
                <a:lnTo>
                  <a:pt x="12824" y="18005"/>
                </a:lnTo>
                <a:lnTo>
                  <a:pt x="10704" y="21600"/>
                </a:lnTo>
                <a:lnTo>
                  <a:pt x="10720" y="21600"/>
                </a:lnTo>
                <a:lnTo>
                  <a:pt x="12837" y="18010"/>
                </a:lnTo>
                <a:lnTo>
                  <a:pt x="13105" y="18116"/>
                </a:lnTo>
                <a:lnTo>
                  <a:pt x="11208" y="21600"/>
                </a:lnTo>
                <a:lnTo>
                  <a:pt x="11224" y="21600"/>
                </a:lnTo>
                <a:lnTo>
                  <a:pt x="13117" y="18121"/>
                </a:lnTo>
                <a:lnTo>
                  <a:pt x="13385" y="18226"/>
                </a:lnTo>
                <a:lnTo>
                  <a:pt x="11685" y="21600"/>
                </a:lnTo>
                <a:lnTo>
                  <a:pt x="11700" y="21600"/>
                </a:lnTo>
                <a:lnTo>
                  <a:pt x="13397" y="18231"/>
                </a:lnTo>
                <a:lnTo>
                  <a:pt x="13665" y="18336"/>
                </a:lnTo>
                <a:lnTo>
                  <a:pt x="12138" y="21600"/>
                </a:lnTo>
                <a:lnTo>
                  <a:pt x="12153" y="21600"/>
                </a:lnTo>
                <a:lnTo>
                  <a:pt x="13677" y="18341"/>
                </a:lnTo>
                <a:lnTo>
                  <a:pt x="13945" y="18446"/>
                </a:lnTo>
                <a:lnTo>
                  <a:pt x="12572" y="21600"/>
                </a:lnTo>
                <a:lnTo>
                  <a:pt x="12586" y="21600"/>
                </a:lnTo>
                <a:lnTo>
                  <a:pt x="13957" y="18451"/>
                </a:lnTo>
                <a:lnTo>
                  <a:pt x="14226" y="18557"/>
                </a:lnTo>
                <a:lnTo>
                  <a:pt x="12989" y="21600"/>
                </a:lnTo>
                <a:lnTo>
                  <a:pt x="13003" y="21600"/>
                </a:lnTo>
                <a:lnTo>
                  <a:pt x="14237" y="18561"/>
                </a:lnTo>
                <a:lnTo>
                  <a:pt x="14506" y="18667"/>
                </a:lnTo>
                <a:lnTo>
                  <a:pt x="13391" y="21600"/>
                </a:lnTo>
                <a:lnTo>
                  <a:pt x="13405" y="21600"/>
                </a:lnTo>
                <a:lnTo>
                  <a:pt x="14517" y="18671"/>
                </a:lnTo>
                <a:lnTo>
                  <a:pt x="21600" y="21458"/>
                </a:lnTo>
                <a:lnTo>
                  <a:pt x="21600" y="21437"/>
                </a:lnTo>
                <a:lnTo>
                  <a:pt x="14524" y="18655"/>
                </a:lnTo>
                <a:lnTo>
                  <a:pt x="14705" y="18179"/>
                </a:lnTo>
                <a:lnTo>
                  <a:pt x="21600" y="20347"/>
                </a:lnTo>
                <a:lnTo>
                  <a:pt x="21600" y="20327"/>
                </a:lnTo>
                <a:lnTo>
                  <a:pt x="14712" y="18160"/>
                </a:lnTo>
                <a:lnTo>
                  <a:pt x="14892" y="17685"/>
                </a:lnTo>
                <a:lnTo>
                  <a:pt x="21600" y="19252"/>
                </a:lnTo>
                <a:lnTo>
                  <a:pt x="21600" y="19232"/>
                </a:lnTo>
                <a:lnTo>
                  <a:pt x="14900" y="17667"/>
                </a:lnTo>
                <a:lnTo>
                  <a:pt x="15080" y="17192"/>
                </a:lnTo>
                <a:lnTo>
                  <a:pt x="21600" y="18174"/>
                </a:lnTo>
                <a:lnTo>
                  <a:pt x="21600" y="18154"/>
                </a:lnTo>
                <a:lnTo>
                  <a:pt x="15087" y="17172"/>
                </a:lnTo>
                <a:lnTo>
                  <a:pt x="15267" y="16698"/>
                </a:lnTo>
                <a:lnTo>
                  <a:pt x="21600" y="17112"/>
                </a:lnTo>
                <a:lnTo>
                  <a:pt x="21600" y="17092"/>
                </a:lnTo>
                <a:lnTo>
                  <a:pt x="15275" y="16679"/>
                </a:lnTo>
                <a:lnTo>
                  <a:pt x="15455" y="16206"/>
                </a:lnTo>
                <a:lnTo>
                  <a:pt x="21599" y="16068"/>
                </a:lnTo>
                <a:lnTo>
                  <a:pt x="21599" y="16048"/>
                </a:lnTo>
                <a:lnTo>
                  <a:pt x="15462" y="16185"/>
                </a:lnTo>
                <a:lnTo>
                  <a:pt x="15642" y="15712"/>
                </a:lnTo>
                <a:lnTo>
                  <a:pt x="21600" y="15042"/>
                </a:lnTo>
                <a:lnTo>
                  <a:pt x="21600" y="15022"/>
                </a:lnTo>
                <a:lnTo>
                  <a:pt x="15650" y="15691"/>
                </a:lnTo>
                <a:lnTo>
                  <a:pt x="15830" y="15219"/>
                </a:lnTo>
                <a:lnTo>
                  <a:pt x="21600" y="14036"/>
                </a:lnTo>
                <a:lnTo>
                  <a:pt x="21600" y="14016"/>
                </a:lnTo>
                <a:lnTo>
                  <a:pt x="15839" y="15197"/>
                </a:lnTo>
                <a:lnTo>
                  <a:pt x="16018" y="14726"/>
                </a:lnTo>
                <a:lnTo>
                  <a:pt x="21600" y="13049"/>
                </a:lnTo>
                <a:lnTo>
                  <a:pt x="21600" y="13029"/>
                </a:lnTo>
                <a:lnTo>
                  <a:pt x="16026" y="14702"/>
                </a:lnTo>
                <a:lnTo>
                  <a:pt x="16205" y="14232"/>
                </a:lnTo>
                <a:lnTo>
                  <a:pt x="21600" y="12084"/>
                </a:lnTo>
                <a:lnTo>
                  <a:pt x="21600" y="12064"/>
                </a:lnTo>
                <a:lnTo>
                  <a:pt x="16214" y="14208"/>
                </a:lnTo>
                <a:lnTo>
                  <a:pt x="16392" y="13739"/>
                </a:lnTo>
                <a:lnTo>
                  <a:pt x="21600" y="11141"/>
                </a:lnTo>
                <a:lnTo>
                  <a:pt x="21600" y="11121"/>
                </a:lnTo>
                <a:lnTo>
                  <a:pt x="16402" y="13713"/>
                </a:lnTo>
                <a:lnTo>
                  <a:pt x="16580" y="13245"/>
                </a:lnTo>
                <a:lnTo>
                  <a:pt x="21600" y="10221"/>
                </a:lnTo>
                <a:lnTo>
                  <a:pt x="21600" y="10199"/>
                </a:lnTo>
                <a:lnTo>
                  <a:pt x="16590" y="13218"/>
                </a:lnTo>
                <a:lnTo>
                  <a:pt x="16767" y="12752"/>
                </a:lnTo>
                <a:lnTo>
                  <a:pt x="21600" y="9324"/>
                </a:lnTo>
                <a:lnTo>
                  <a:pt x="21600" y="9302"/>
                </a:lnTo>
                <a:lnTo>
                  <a:pt x="16778" y="12722"/>
                </a:lnTo>
                <a:lnTo>
                  <a:pt x="16955" y="12258"/>
                </a:lnTo>
                <a:lnTo>
                  <a:pt x="21600" y="8451"/>
                </a:lnTo>
                <a:lnTo>
                  <a:pt x="21600" y="8429"/>
                </a:lnTo>
                <a:lnTo>
                  <a:pt x="16967" y="12227"/>
                </a:lnTo>
                <a:lnTo>
                  <a:pt x="17142" y="11766"/>
                </a:lnTo>
                <a:lnTo>
                  <a:pt x="21600" y="7606"/>
                </a:lnTo>
                <a:lnTo>
                  <a:pt x="21600" y="7584"/>
                </a:lnTo>
                <a:lnTo>
                  <a:pt x="17156" y="11730"/>
                </a:lnTo>
                <a:lnTo>
                  <a:pt x="17330" y="11272"/>
                </a:lnTo>
                <a:lnTo>
                  <a:pt x="21600" y="6788"/>
                </a:lnTo>
                <a:lnTo>
                  <a:pt x="21600" y="6765"/>
                </a:lnTo>
                <a:lnTo>
                  <a:pt x="17344" y="11233"/>
                </a:lnTo>
                <a:lnTo>
                  <a:pt x="17517" y="10779"/>
                </a:lnTo>
                <a:lnTo>
                  <a:pt x="21600" y="5999"/>
                </a:lnTo>
                <a:lnTo>
                  <a:pt x="21600" y="5975"/>
                </a:lnTo>
                <a:lnTo>
                  <a:pt x="17533" y="10736"/>
                </a:lnTo>
                <a:lnTo>
                  <a:pt x="17704" y="10286"/>
                </a:lnTo>
                <a:lnTo>
                  <a:pt x="21600" y="5239"/>
                </a:lnTo>
                <a:lnTo>
                  <a:pt x="21600" y="5214"/>
                </a:lnTo>
                <a:lnTo>
                  <a:pt x="17723" y="10237"/>
                </a:lnTo>
                <a:lnTo>
                  <a:pt x="17892" y="9792"/>
                </a:lnTo>
                <a:lnTo>
                  <a:pt x="21600" y="4511"/>
                </a:lnTo>
                <a:lnTo>
                  <a:pt x="21600" y="4485"/>
                </a:lnTo>
                <a:lnTo>
                  <a:pt x="17913" y="9736"/>
                </a:lnTo>
                <a:lnTo>
                  <a:pt x="18079" y="9299"/>
                </a:lnTo>
                <a:lnTo>
                  <a:pt x="21600" y="3816"/>
                </a:lnTo>
                <a:lnTo>
                  <a:pt x="21600" y="3789"/>
                </a:lnTo>
                <a:lnTo>
                  <a:pt x="18104" y="9234"/>
                </a:lnTo>
                <a:lnTo>
                  <a:pt x="18267" y="8806"/>
                </a:lnTo>
                <a:lnTo>
                  <a:pt x="21600" y="3156"/>
                </a:lnTo>
                <a:lnTo>
                  <a:pt x="21600" y="3128"/>
                </a:lnTo>
                <a:lnTo>
                  <a:pt x="18296" y="8728"/>
                </a:lnTo>
                <a:lnTo>
                  <a:pt x="18454" y="8313"/>
                </a:lnTo>
                <a:lnTo>
                  <a:pt x="21600" y="2532"/>
                </a:lnTo>
                <a:lnTo>
                  <a:pt x="21600" y="2503"/>
                </a:lnTo>
                <a:lnTo>
                  <a:pt x="18490" y="8217"/>
                </a:lnTo>
                <a:lnTo>
                  <a:pt x="18642" y="7819"/>
                </a:lnTo>
                <a:lnTo>
                  <a:pt x="21600" y="1947"/>
                </a:lnTo>
                <a:lnTo>
                  <a:pt x="21600" y="1917"/>
                </a:lnTo>
                <a:lnTo>
                  <a:pt x="18688" y="7697"/>
                </a:lnTo>
                <a:lnTo>
                  <a:pt x="18829" y="7326"/>
                </a:lnTo>
                <a:lnTo>
                  <a:pt x="21600" y="1403"/>
                </a:lnTo>
                <a:lnTo>
                  <a:pt x="21600" y="1372"/>
                </a:lnTo>
                <a:lnTo>
                  <a:pt x="18893" y="7159"/>
                </a:lnTo>
                <a:lnTo>
                  <a:pt x="19016" y="6833"/>
                </a:lnTo>
                <a:lnTo>
                  <a:pt x="21600" y="902"/>
                </a:lnTo>
                <a:lnTo>
                  <a:pt x="21600" y="868"/>
                </a:lnTo>
                <a:lnTo>
                  <a:pt x="19114" y="6576"/>
                </a:lnTo>
                <a:lnTo>
                  <a:pt x="19204" y="6340"/>
                </a:lnTo>
                <a:lnTo>
                  <a:pt x="21600" y="445"/>
                </a:lnTo>
                <a:lnTo>
                  <a:pt x="21600" y="411"/>
                </a:lnTo>
                <a:lnTo>
                  <a:pt x="19404" y="5813"/>
                </a:lnTo>
                <a:lnTo>
                  <a:pt x="21600" y="36"/>
                </a:lnTo>
                <a:close/>
                <a:moveTo>
                  <a:pt x="18368" y="8362"/>
                </a:moveTo>
                <a:lnTo>
                  <a:pt x="18240" y="8676"/>
                </a:lnTo>
                <a:lnTo>
                  <a:pt x="18107" y="8922"/>
                </a:lnTo>
                <a:lnTo>
                  <a:pt x="18238" y="8619"/>
                </a:lnTo>
                <a:close/>
                <a:moveTo>
                  <a:pt x="9161" y="16346"/>
                </a:moveTo>
                <a:lnTo>
                  <a:pt x="9376" y="16396"/>
                </a:lnTo>
                <a:lnTo>
                  <a:pt x="9176" y="16419"/>
                </a:lnTo>
                <a:lnTo>
                  <a:pt x="8959" y="16350"/>
                </a:lnTo>
                <a:close/>
                <a:moveTo>
                  <a:pt x="8900" y="16332"/>
                </a:moveTo>
                <a:lnTo>
                  <a:pt x="8704" y="16270"/>
                </a:lnTo>
                <a:lnTo>
                  <a:pt x="8888" y="16282"/>
                </a:lnTo>
                <a:lnTo>
                  <a:pt x="9083" y="16328"/>
                </a:lnTo>
                <a:close/>
                <a:moveTo>
                  <a:pt x="17610" y="10030"/>
                </a:moveTo>
                <a:lnTo>
                  <a:pt x="17452" y="10393"/>
                </a:lnTo>
                <a:lnTo>
                  <a:pt x="17280" y="10638"/>
                </a:lnTo>
                <a:lnTo>
                  <a:pt x="17442" y="10291"/>
                </a:lnTo>
                <a:close/>
                <a:moveTo>
                  <a:pt x="17488" y="10193"/>
                </a:moveTo>
                <a:lnTo>
                  <a:pt x="17640" y="9868"/>
                </a:lnTo>
                <a:lnTo>
                  <a:pt x="17795" y="9606"/>
                </a:lnTo>
                <a:lnTo>
                  <a:pt x="17646" y="9947"/>
                </a:lnTo>
                <a:close/>
                <a:moveTo>
                  <a:pt x="10231" y="16462"/>
                </a:moveTo>
                <a:lnTo>
                  <a:pt x="10463" y="16497"/>
                </a:lnTo>
                <a:lnTo>
                  <a:pt x="10252" y="16581"/>
                </a:lnTo>
                <a:lnTo>
                  <a:pt x="10018" y="16526"/>
                </a:lnTo>
                <a:close/>
                <a:moveTo>
                  <a:pt x="9980" y="16517"/>
                </a:moveTo>
                <a:lnTo>
                  <a:pt x="9754" y="16464"/>
                </a:lnTo>
                <a:lnTo>
                  <a:pt x="9963" y="16421"/>
                </a:lnTo>
                <a:lnTo>
                  <a:pt x="10187" y="16455"/>
                </a:lnTo>
                <a:close/>
                <a:moveTo>
                  <a:pt x="17009" y="11187"/>
                </a:moveTo>
                <a:lnTo>
                  <a:pt x="16840" y="11548"/>
                </a:lnTo>
                <a:lnTo>
                  <a:pt x="16654" y="11766"/>
                </a:lnTo>
                <a:lnTo>
                  <a:pt x="16826" y="11424"/>
                </a:lnTo>
                <a:close/>
                <a:moveTo>
                  <a:pt x="16863" y="11352"/>
                </a:moveTo>
                <a:lnTo>
                  <a:pt x="17028" y="11023"/>
                </a:lnTo>
                <a:lnTo>
                  <a:pt x="17200" y="10778"/>
                </a:lnTo>
                <a:lnTo>
                  <a:pt x="17038" y="11124"/>
                </a:lnTo>
                <a:close/>
                <a:moveTo>
                  <a:pt x="11280" y="16439"/>
                </a:moveTo>
                <a:lnTo>
                  <a:pt x="11518" y="16454"/>
                </a:lnTo>
                <a:lnTo>
                  <a:pt x="11307" y="16604"/>
                </a:lnTo>
                <a:lnTo>
                  <a:pt x="11066" y="16568"/>
                </a:lnTo>
                <a:close/>
                <a:moveTo>
                  <a:pt x="11038" y="16563"/>
                </a:moveTo>
                <a:lnTo>
                  <a:pt x="10801" y="16528"/>
                </a:lnTo>
                <a:lnTo>
                  <a:pt x="11015" y="16421"/>
                </a:lnTo>
                <a:lnTo>
                  <a:pt x="11249" y="16437"/>
                </a:lnTo>
                <a:close/>
                <a:moveTo>
                  <a:pt x="16193" y="12651"/>
                </a:moveTo>
                <a:lnTo>
                  <a:pt x="16013" y="13008"/>
                </a:lnTo>
                <a:lnTo>
                  <a:pt x="15808" y="13176"/>
                </a:lnTo>
                <a:lnTo>
                  <a:pt x="15991" y="12839"/>
                </a:lnTo>
                <a:close/>
                <a:moveTo>
                  <a:pt x="16016" y="12793"/>
                </a:moveTo>
                <a:lnTo>
                  <a:pt x="16196" y="12462"/>
                </a:lnTo>
                <a:lnTo>
                  <a:pt x="16391" y="12257"/>
                </a:lnTo>
                <a:lnTo>
                  <a:pt x="16214" y="12608"/>
                </a:lnTo>
                <a:close/>
                <a:moveTo>
                  <a:pt x="12308" y="16275"/>
                </a:moveTo>
                <a:lnTo>
                  <a:pt x="12548" y="16270"/>
                </a:lnTo>
                <a:lnTo>
                  <a:pt x="12341" y="16487"/>
                </a:lnTo>
                <a:lnTo>
                  <a:pt x="12098" y="16472"/>
                </a:lnTo>
                <a:close/>
                <a:moveTo>
                  <a:pt x="12075" y="16471"/>
                </a:moveTo>
                <a:lnTo>
                  <a:pt x="11835" y="16455"/>
                </a:lnTo>
                <a:lnTo>
                  <a:pt x="12046" y="16282"/>
                </a:lnTo>
                <a:lnTo>
                  <a:pt x="12283" y="16277"/>
                </a:lnTo>
                <a:close/>
                <a:moveTo>
                  <a:pt x="15352" y="13986"/>
                </a:moveTo>
                <a:lnTo>
                  <a:pt x="15165" y="14330"/>
                </a:lnTo>
                <a:lnTo>
                  <a:pt x="14944" y="14441"/>
                </a:lnTo>
                <a:lnTo>
                  <a:pt x="15135" y="14116"/>
                </a:lnTo>
                <a:close/>
                <a:moveTo>
                  <a:pt x="15153" y="14083"/>
                </a:moveTo>
                <a:lnTo>
                  <a:pt x="15343" y="13762"/>
                </a:lnTo>
                <a:lnTo>
                  <a:pt x="15555" y="13612"/>
                </a:lnTo>
                <a:lnTo>
                  <a:pt x="15369" y="13953"/>
                </a:lnTo>
                <a:close/>
                <a:moveTo>
                  <a:pt x="13314" y="15973"/>
                </a:moveTo>
                <a:lnTo>
                  <a:pt x="13553" y="15947"/>
                </a:lnTo>
                <a:lnTo>
                  <a:pt x="13353" y="16232"/>
                </a:lnTo>
                <a:lnTo>
                  <a:pt x="13111" y="16237"/>
                </a:lnTo>
                <a:close/>
                <a:moveTo>
                  <a:pt x="13091" y="16238"/>
                </a:moveTo>
                <a:lnTo>
                  <a:pt x="12849" y="16243"/>
                </a:lnTo>
                <a:lnTo>
                  <a:pt x="13055" y="16003"/>
                </a:lnTo>
                <a:lnTo>
                  <a:pt x="13293" y="15976"/>
                </a:lnTo>
                <a:close/>
                <a:moveTo>
                  <a:pt x="14488" y="15184"/>
                </a:moveTo>
                <a:lnTo>
                  <a:pt x="14294" y="15513"/>
                </a:lnTo>
                <a:lnTo>
                  <a:pt x="14059" y="15561"/>
                </a:lnTo>
                <a:lnTo>
                  <a:pt x="14256" y="15253"/>
                </a:lnTo>
                <a:close/>
                <a:moveTo>
                  <a:pt x="14273" y="15228"/>
                </a:moveTo>
                <a:lnTo>
                  <a:pt x="14469" y="14922"/>
                </a:lnTo>
                <a:lnTo>
                  <a:pt x="14696" y="14832"/>
                </a:lnTo>
                <a:lnTo>
                  <a:pt x="14503" y="15159"/>
                </a:lnTo>
                <a:close/>
                <a:moveTo>
                  <a:pt x="14281" y="15536"/>
                </a:moveTo>
                <a:lnTo>
                  <a:pt x="14086" y="15866"/>
                </a:lnTo>
                <a:lnTo>
                  <a:pt x="13846" y="15893"/>
                </a:lnTo>
                <a:lnTo>
                  <a:pt x="14044" y="15584"/>
                </a:lnTo>
                <a:close/>
                <a:moveTo>
                  <a:pt x="14040" y="15565"/>
                </a:moveTo>
                <a:lnTo>
                  <a:pt x="13806" y="15613"/>
                </a:lnTo>
                <a:lnTo>
                  <a:pt x="14005" y="15328"/>
                </a:lnTo>
                <a:lnTo>
                  <a:pt x="14235" y="15259"/>
                </a:lnTo>
                <a:close/>
                <a:moveTo>
                  <a:pt x="14025" y="15588"/>
                </a:moveTo>
                <a:lnTo>
                  <a:pt x="13828" y="15896"/>
                </a:lnTo>
                <a:lnTo>
                  <a:pt x="13589" y="15922"/>
                </a:lnTo>
                <a:lnTo>
                  <a:pt x="13789" y="15637"/>
                </a:lnTo>
                <a:close/>
                <a:moveTo>
                  <a:pt x="13569" y="15925"/>
                </a:moveTo>
                <a:lnTo>
                  <a:pt x="13331" y="15951"/>
                </a:lnTo>
                <a:lnTo>
                  <a:pt x="13533" y="15689"/>
                </a:lnTo>
                <a:lnTo>
                  <a:pt x="13768" y="15641"/>
                </a:lnTo>
                <a:close/>
                <a:moveTo>
                  <a:pt x="13573" y="15945"/>
                </a:moveTo>
                <a:lnTo>
                  <a:pt x="13814" y="15918"/>
                </a:lnTo>
                <a:lnTo>
                  <a:pt x="13615" y="16226"/>
                </a:lnTo>
                <a:lnTo>
                  <a:pt x="13372" y="16232"/>
                </a:lnTo>
                <a:close/>
                <a:moveTo>
                  <a:pt x="13832" y="15916"/>
                </a:moveTo>
                <a:lnTo>
                  <a:pt x="14073" y="15888"/>
                </a:lnTo>
                <a:lnTo>
                  <a:pt x="13877" y="16221"/>
                </a:lnTo>
                <a:lnTo>
                  <a:pt x="13633" y="16226"/>
                </a:lnTo>
                <a:close/>
                <a:moveTo>
                  <a:pt x="14091" y="15886"/>
                </a:moveTo>
                <a:lnTo>
                  <a:pt x="14333" y="15859"/>
                </a:lnTo>
                <a:lnTo>
                  <a:pt x="14139" y="16215"/>
                </a:lnTo>
                <a:lnTo>
                  <a:pt x="13894" y="16220"/>
                </a:lnTo>
                <a:close/>
                <a:moveTo>
                  <a:pt x="14103" y="15865"/>
                </a:moveTo>
                <a:lnTo>
                  <a:pt x="14300" y="15533"/>
                </a:lnTo>
                <a:lnTo>
                  <a:pt x="14537" y="15484"/>
                </a:lnTo>
                <a:lnTo>
                  <a:pt x="14344" y="15838"/>
                </a:lnTo>
                <a:close/>
                <a:moveTo>
                  <a:pt x="14313" y="15509"/>
                </a:moveTo>
                <a:lnTo>
                  <a:pt x="14508" y="15178"/>
                </a:lnTo>
                <a:lnTo>
                  <a:pt x="14741" y="15108"/>
                </a:lnTo>
                <a:lnTo>
                  <a:pt x="14550" y="15460"/>
                </a:lnTo>
                <a:close/>
                <a:moveTo>
                  <a:pt x="14523" y="15153"/>
                </a:moveTo>
                <a:lnTo>
                  <a:pt x="14717" y="14824"/>
                </a:lnTo>
                <a:lnTo>
                  <a:pt x="14945" y="14733"/>
                </a:lnTo>
                <a:lnTo>
                  <a:pt x="14754" y="15084"/>
                </a:lnTo>
                <a:close/>
                <a:moveTo>
                  <a:pt x="14733" y="14797"/>
                </a:moveTo>
                <a:lnTo>
                  <a:pt x="14926" y="14470"/>
                </a:lnTo>
                <a:lnTo>
                  <a:pt x="15149" y="14358"/>
                </a:lnTo>
                <a:lnTo>
                  <a:pt x="14959" y="14707"/>
                </a:lnTo>
                <a:close/>
                <a:moveTo>
                  <a:pt x="14920" y="14452"/>
                </a:moveTo>
                <a:lnTo>
                  <a:pt x="14701" y="14561"/>
                </a:lnTo>
                <a:lnTo>
                  <a:pt x="14894" y="14260"/>
                </a:lnTo>
                <a:lnTo>
                  <a:pt x="15109" y="14130"/>
                </a:lnTo>
                <a:close/>
                <a:moveTo>
                  <a:pt x="14903" y="14481"/>
                </a:moveTo>
                <a:lnTo>
                  <a:pt x="14711" y="14805"/>
                </a:lnTo>
                <a:lnTo>
                  <a:pt x="14486" y="14895"/>
                </a:lnTo>
                <a:lnTo>
                  <a:pt x="14681" y="14591"/>
                </a:lnTo>
                <a:close/>
                <a:moveTo>
                  <a:pt x="14464" y="14904"/>
                </a:moveTo>
                <a:lnTo>
                  <a:pt x="14241" y="14993"/>
                </a:lnTo>
                <a:lnTo>
                  <a:pt x="14437" y="14713"/>
                </a:lnTo>
                <a:lnTo>
                  <a:pt x="14656" y="14604"/>
                </a:lnTo>
                <a:close/>
                <a:moveTo>
                  <a:pt x="14446" y="14931"/>
                </a:moveTo>
                <a:lnTo>
                  <a:pt x="14252" y="15234"/>
                </a:lnTo>
                <a:lnTo>
                  <a:pt x="14023" y="15303"/>
                </a:lnTo>
                <a:lnTo>
                  <a:pt x="14221" y="15021"/>
                </a:lnTo>
                <a:close/>
                <a:moveTo>
                  <a:pt x="14000" y="15310"/>
                </a:moveTo>
                <a:lnTo>
                  <a:pt x="13774" y="15378"/>
                </a:lnTo>
                <a:lnTo>
                  <a:pt x="13973" y="15120"/>
                </a:lnTo>
                <a:lnTo>
                  <a:pt x="14196" y="15031"/>
                </a:lnTo>
                <a:close/>
                <a:moveTo>
                  <a:pt x="13982" y="15335"/>
                </a:moveTo>
                <a:lnTo>
                  <a:pt x="13785" y="15616"/>
                </a:lnTo>
                <a:lnTo>
                  <a:pt x="13552" y="15664"/>
                </a:lnTo>
                <a:lnTo>
                  <a:pt x="13754" y="15403"/>
                </a:lnTo>
                <a:close/>
                <a:moveTo>
                  <a:pt x="13530" y="15669"/>
                </a:moveTo>
                <a:lnTo>
                  <a:pt x="13300" y="15716"/>
                </a:lnTo>
                <a:lnTo>
                  <a:pt x="13502" y="15479"/>
                </a:lnTo>
                <a:lnTo>
                  <a:pt x="13729" y="15411"/>
                </a:lnTo>
                <a:close/>
                <a:moveTo>
                  <a:pt x="13511" y="15693"/>
                </a:moveTo>
                <a:lnTo>
                  <a:pt x="13310" y="15954"/>
                </a:lnTo>
                <a:lnTo>
                  <a:pt x="13074" y="15980"/>
                </a:lnTo>
                <a:lnTo>
                  <a:pt x="13278" y="15741"/>
                </a:lnTo>
                <a:close/>
                <a:moveTo>
                  <a:pt x="13052" y="15982"/>
                </a:moveTo>
                <a:lnTo>
                  <a:pt x="12818" y="16010"/>
                </a:lnTo>
                <a:lnTo>
                  <a:pt x="13024" y="15794"/>
                </a:lnTo>
                <a:lnTo>
                  <a:pt x="13254" y="15747"/>
                </a:lnTo>
                <a:close/>
                <a:moveTo>
                  <a:pt x="13033" y="16004"/>
                </a:moveTo>
                <a:lnTo>
                  <a:pt x="12829" y="16243"/>
                </a:lnTo>
                <a:lnTo>
                  <a:pt x="12590" y="16248"/>
                </a:lnTo>
                <a:lnTo>
                  <a:pt x="12797" y="16031"/>
                </a:lnTo>
                <a:close/>
                <a:moveTo>
                  <a:pt x="12567" y="16250"/>
                </a:moveTo>
                <a:lnTo>
                  <a:pt x="12330" y="16256"/>
                </a:lnTo>
                <a:lnTo>
                  <a:pt x="12538" y="16061"/>
                </a:lnTo>
                <a:lnTo>
                  <a:pt x="12772" y="16035"/>
                </a:lnTo>
                <a:close/>
                <a:moveTo>
                  <a:pt x="12570" y="16270"/>
                </a:moveTo>
                <a:lnTo>
                  <a:pt x="12812" y="16265"/>
                </a:lnTo>
                <a:lnTo>
                  <a:pt x="12606" y="16505"/>
                </a:lnTo>
                <a:lnTo>
                  <a:pt x="12362" y="16489"/>
                </a:lnTo>
                <a:close/>
                <a:moveTo>
                  <a:pt x="12832" y="16264"/>
                </a:moveTo>
                <a:lnTo>
                  <a:pt x="13075" y="16259"/>
                </a:lnTo>
                <a:lnTo>
                  <a:pt x="12872" y="16523"/>
                </a:lnTo>
                <a:lnTo>
                  <a:pt x="12626" y="16507"/>
                </a:lnTo>
                <a:close/>
                <a:moveTo>
                  <a:pt x="13095" y="16258"/>
                </a:moveTo>
                <a:lnTo>
                  <a:pt x="13339" y="16253"/>
                </a:lnTo>
                <a:lnTo>
                  <a:pt x="13137" y="16540"/>
                </a:lnTo>
                <a:lnTo>
                  <a:pt x="12890" y="16524"/>
                </a:lnTo>
                <a:close/>
                <a:moveTo>
                  <a:pt x="13357" y="16252"/>
                </a:moveTo>
                <a:lnTo>
                  <a:pt x="13602" y="16247"/>
                </a:lnTo>
                <a:lnTo>
                  <a:pt x="13403" y="16557"/>
                </a:lnTo>
                <a:lnTo>
                  <a:pt x="13155" y="16541"/>
                </a:lnTo>
                <a:close/>
                <a:moveTo>
                  <a:pt x="13619" y="16247"/>
                </a:moveTo>
                <a:lnTo>
                  <a:pt x="13865" y="16241"/>
                </a:lnTo>
                <a:lnTo>
                  <a:pt x="13668" y="16574"/>
                </a:lnTo>
                <a:lnTo>
                  <a:pt x="13419" y="16558"/>
                </a:lnTo>
                <a:close/>
                <a:moveTo>
                  <a:pt x="13882" y="16241"/>
                </a:moveTo>
                <a:lnTo>
                  <a:pt x="14128" y="16235"/>
                </a:lnTo>
                <a:lnTo>
                  <a:pt x="13934" y="16591"/>
                </a:lnTo>
                <a:lnTo>
                  <a:pt x="13684" y="16574"/>
                </a:lnTo>
                <a:close/>
                <a:moveTo>
                  <a:pt x="14144" y="16235"/>
                </a:moveTo>
                <a:lnTo>
                  <a:pt x="14391" y="16229"/>
                </a:lnTo>
                <a:lnTo>
                  <a:pt x="14200" y="16609"/>
                </a:lnTo>
                <a:lnTo>
                  <a:pt x="13950" y="16593"/>
                </a:lnTo>
                <a:close/>
                <a:moveTo>
                  <a:pt x="14155" y="16215"/>
                </a:moveTo>
                <a:lnTo>
                  <a:pt x="14349" y="15858"/>
                </a:lnTo>
                <a:lnTo>
                  <a:pt x="14592" y="15831"/>
                </a:lnTo>
                <a:lnTo>
                  <a:pt x="14401" y="16209"/>
                </a:lnTo>
                <a:close/>
                <a:moveTo>
                  <a:pt x="14361" y="15837"/>
                </a:moveTo>
                <a:lnTo>
                  <a:pt x="14554" y="15481"/>
                </a:lnTo>
                <a:lnTo>
                  <a:pt x="14793" y="15432"/>
                </a:lnTo>
                <a:lnTo>
                  <a:pt x="14602" y="15809"/>
                </a:lnTo>
                <a:close/>
                <a:moveTo>
                  <a:pt x="14567" y="15458"/>
                </a:moveTo>
                <a:lnTo>
                  <a:pt x="14760" y="15103"/>
                </a:lnTo>
                <a:lnTo>
                  <a:pt x="14993" y="15032"/>
                </a:lnTo>
                <a:lnTo>
                  <a:pt x="14804" y="15409"/>
                </a:lnTo>
                <a:close/>
                <a:moveTo>
                  <a:pt x="14773" y="15079"/>
                </a:moveTo>
                <a:lnTo>
                  <a:pt x="14965" y="14726"/>
                </a:lnTo>
                <a:lnTo>
                  <a:pt x="15194" y="14635"/>
                </a:lnTo>
                <a:lnTo>
                  <a:pt x="15005" y="15008"/>
                </a:lnTo>
                <a:close/>
                <a:moveTo>
                  <a:pt x="14979" y="14700"/>
                </a:moveTo>
                <a:lnTo>
                  <a:pt x="15171" y="14349"/>
                </a:lnTo>
                <a:lnTo>
                  <a:pt x="15395" y="14237"/>
                </a:lnTo>
                <a:lnTo>
                  <a:pt x="15207" y="14609"/>
                </a:lnTo>
                <a:close/>
                <a:moveTo>
                  <a:pt x="15186" y="14320"/>
                </a:moveTo>
                <a:lnTo>
                  <a:pt x="15376" y="13971"/>
                </a:lnTo>
                <a:lnTo>
                  <a:pt x="15595" y="13839"/>
                </a:lnTo>
                <a:lnTo>
                  <a:pt x="15409" y="14209"/>
                </a:lnTo>
                <a:close/>
                <a:moveTo>
                  <a:pt x="15393" y="13940"/>
                </a:moveTo>
                <a:lnTo>
                  <a:pt x="15581" y="13594"/>
                </a:lnTo>
                <a:lnTo>
                  <a:pt x="15795" y="13442"/>
                </a:lnTo>
                <a:lnTo>
                  <a:pt x="15610" y="13808"/>
                </a:lnTo>
                <a:close/>
                <a:moveTo>
                  <a:pt x="15600" y="13559"/>
                </a:moveTo>
                <a:lnTo>
                  <a:pt x="15786" y="13217"/>
                </a:lnTo>
                <a:lnTo>
                  <a:pt x="15994" y="13046"/>
                </a:lnTo>
                <a:lnTo>
                  <a:pt x="15812" y="13409"/>
                </a:lnTo>
                <a:close/>
                <a:moveTo>
                  <a:pt x="15780" y="13200"/>
                </a:moveTo>
                <a:lnTo>
                  <a:pt x="15578" y="13366"/>
                </a:lnTo>
                <a:lnTo>
                  <a:pt x="15761" y="13054"/>
                </a:lnTo>
                <a:lnTo>
                  <a:pt x="15959" y="12869"/>
                </a:lnTo>
                <a:close/>
                <a:moveTo>
                  <a:pt x="15758" y="13240"/>
                </a:moveTo>
                <a:lnTo>
                  <a:pt x="15575" y="13577"/>
                </a:lnTo>
                <a:lnTo>
                  <a:pt x="15366" y="13726"/>
                </a:lnTo>
                <a:lnTo>
                  <a:pt x="15553" y="13409"/>
                </a:lnTo>
                <a:close/>
                <a:moveTo>
                  <a:pt x="15337" y="13745"/>
                </a:moveTo>
                <a:lnTo>
                  <a:pt x="15131" y="13891"/>
                </a:lnTo>
                <a:lnTo>
                  <a:pt x="15318" y="13600"/>
                </a:lnTo>
                <a:lnTo>
                  <a:pt x="15521" y="13434"/>
                </a:lnTo>
                <a:close/>
                <a:moveTo>
                  <a:pt x="15315" y="13783"/>
                </a:moveTo>
                <a:lnTo>
                  <a:pt x="15129" y="14099"/>
                </a:lnTo>
                <a:lnTo>
                  <a:pt x="14916" y="14227"/>
                </a:lnTo>
                <a:lnTo>
                  <a:pt x="15106" y="13931"/>
                </a:lnTo>
                <a:close/>
                <a:moveTo>
                  <a:pt x="14888" y="14243"/>
                </a:moveTo>
                <a:lnTo>
                  <a:pt x="14678" y="14369"/>
                </a:lnTo>
                <a:lnTo>
                  <a:pt x="14869" y="14099"/>
                </a:lnTo>
                <a:lnTo>
                  <a:pt x="15075" y="13952"/>
                </a:lnTo>
                <a:close/>
                <a:moveTo>
                  <a:pt x="14865" y="14278"/>
                </a:moveTo>
                <a:lnTo>
                  <a:pt x="14675" y="14574"/>
                </a:lnTo>
                <a:lnTo>
                  <a:pt x="14459" y="14682"/>
                </a:lnTo>
                <a:lnTo>
                  <a:pt x="14653" y="14407"/>
                </a:lnTo>
                <a:close/>
                <a:moveTo>
                  <a:pt x="14431" y="14696"/>
                </a:moveTo>
                <a:lnTo>
                  <a:pt x="14218" y="14802"/>
                </a:lnTo>
                <a:lnTo>
                  <a:pt x="14411" y="14551"/>
                </a:lnTo>
                <a:lnTo>
                  <a:pt x="14621" y="14425"/>
                </a:lnTo>
                <a:close/>
                <a:moveTo>
                  <a:pt x="14409" y="14728"/>
                </a:moveTo>
                <a:lnTo>
                  <a:pt x="14215" y="15003"/>
                </a:lnTo>
                <a:lnTo>
                  <a:pt x="13995" y="15091"/>
                </a:lnTo>
                <a:lnTo>
                  <a:pt x="14192" y="14836"/>
                </a:lnTo>
                <a:close/>
                <a:moveTo>
                  <a:pt x="13968" y="15102"/>
                </a:moveTo>
                <a:lnTo>
                  <a:pt x="13751" y="15188"/>
                </a:lnTo>
                <a:lnTo>
                  <a:pt x="13947" y="14958"/>
                </a:lnTo>
                <a:lnTo>
                  <a:pt x="14161" y="14851"/>
                </a:lnTo>
                <a:close/>
                <a:moveTo>
                  <a:pt x="13945" y="15131"/>
                </a:moveTo>
                <a:lnTo>
                  <a:pt x="13749" y="15385"/>
                </a:lnTo>
                <a:lnTo>
                  <a:pt x="13525" y="15453"/>
                </a:lnTo>
                <a:lnTo>
                  <a:pt x="13725" y="15219"/>
                </a:lnTo>
                <a:close/>
                <a:moveTo>
                  <a:pt x="13497" y="15461"/>
                </a:moveTo>
                <a:lnTo>
                  <a:pt x="13277" y="15527"/>
                </a:lnTo>
                <a:lnTo>
                  <a:pt x="13477" y="15318"/>
                </a:lnTo>
                <a:lnTo>
                  <a:pt x="13694" y="15231"/>
                </a:lnTo>
                <a:close/>
                <a:moveTo>
                  <a:pt x="13474" y="15488"/>
                </a:moveTo>
                <a:lnTo>
                  <a:pt x="13275" y="15722"/>
                </a:lnTo>
                <a:lnTo>
                  <a:pt x="13047" y="15769"/>
                </a:lnTo>
                <a:lnTo>
                  <a:pt x="13250" y="15556"/>
                </a:lnTo>
                <a:close/>
                <a:moveTo>
                  <a:pt x="13020" y="15774"/>
                </a:moveTo>
                <a:lnTo>
                  <a:pt x="12796" y="15820"/>
                </a:lnTo>
                <a:lnTo>
                  <a:pt x="12998" y="15631"/>
                </a:lnTo>
                <a:lnTo>
                  <a:pt x="13219" y="15565"/>
                </a:lnTo>
                <a:close/>
                <a:moveTo>
                  <a:pt x="12996" y="15799"/>
                </a:moveTo>
                <a:lnTo>
                  <a:pt x="12793" y="16012"/>
                </a:lnTo>
                <a:lnTo>
                  <a:pt x="12563" y="16038"/>
                </a:lnTo>
                <a:lnTo>
                  <a:pt x="12768" y="15846"/>
                </a:lnTo>
                <a:close/>
                <a:moveTo>
                  <a:pt x="12535" y="16041"/>
                </a:moveTo>
                <a:lnTo>
                  <a:pt x="12307" y="16067"/>
                </a:lnTo>
                <a:lnTo>
                  <a:pt x="12513" y="15898"/>
                </a:lnTo>
                <a:lnTo>
                  <a:pt x="12737" y="15852"/>
                </a:lnTo>
                <a:close/>
                <a:moveTo>
                  <a:pt x="12510" y="16064"/>
                </a:moveTo>
                <a:lnTo>
                  <a:pt x="12305" y="16256"/>
                </a:lnTo>
                <a:lnTo>
                  <a:pt x="12070" y="16261"/>
                </a:lnTo>
                <a:lnTo>
                  <a:pt x="12279" y="16090"/>
                </a:lnTo>
                <a:close/>
                <a:moveTo>
                  <a:pt x="12043" y="16261"/>
                </a:moveTo>
                <a:lnTo>
                  <a:pt x="11812" y="16267"/>
                </a:lnTo>
                <a:lnTo>
                  <a:pt x="12020" y="16119"/>
                </a:lnTo>
                <a:lnTo>
                  <a:pt x="12248" y="16093"/>
                </a:lnTo>
                <a:close/>
                <a:moveTo>
                  <a:pt x="12018" y="16281"/>
                </a:moveTo>
                <a:lnTo>
                  <a:pt x="11809" y="16452"/>
                </a:lnTo>
                <a:lnTo>
                  <a:pt x="11572" y="16437"/>
                </a:lnTo>
                <a:lnTo>
                  <a:pt x="11783" y="16287"/>
                </a:lnTo>
                <a:close/>
                <a:moveTo>
                  <a:pt x="11544" y="16435"/>
                </a:moveTo>
                <a:lnTo>
                  <a:pt x="11310" y="16419"/>
                </a:lnTo>
                <a:lnTo>
                  <a:pt x="11521" y="16292"/>
                </a:lnTo>
                <a:lnTo>
                  <a:pt x="11752" y="16287"/>
                </a:lnTo>
                <a:close/>
                <a:moveTo>
                  <a:pt x="11546" y="16455"/>
                </a:moveTo>
                <a:lnTo>
                  <a:pt x="11786" y="16471"/>
                </a:lnTo>
                <a:lnTo>
                  <a:pt x="11576" y="16644"/>
                </a:lnTo>
                <a:lnTo>
                  <a:pt x="11332" y="16607"/>
                </a:lnTo>
                <a:close/>
                <a:moveTo>
                  <a:pt x="11811" y="16472"/>
                </a:moveTo>
                <a:lnTo>
                  <a:pt x="12055" y="16488"/>
                </a:lnTo>
                <a:lnTo>
                  <a:pt x="11845" y="16684"/>
                </a:lnTo>
                <a:lnTo>
                  <a:pt x="11598" y="16647"/>
                </a:lnTo>
                <a:close/>
                <a:moveTo>
                  <a:pt x="12077" y="16490"/>
                </a:moveTo>
                <a:lnTo>
                  <a:pt x="12322" y="16506"/>
                </a:lnTo>
                <a:lnTo>
                  <a:pt x="12114" y="16724"/>
                </a:lnTo>
                <a:lnTo>
                  <a:pt x="11866" y="16687"/>
                </a:lnTo>
                <a:close/>
                <a:moveTo>
                  <a:pt x="12343" y="16507"/>
                </a:moveTo>
                <a:lnTo>
                  <a:pt x="12590" y="16523"/>
                </a:lnTo>
                <a:lnTo>
                  <a:pt x="12383" y="16765"/>
                </a:lnTo>
                <a:lnTo>
                  <a:pt x="12133" y="16727"/>
                </a:lnTo>
                <a:close/>
                <a:moveTo>
                  <a:pt x="12609" y="16524"/>
                </a:moveTo>
                <a:lnTo>
                  <a:pt x="12856" y="16540"/>
                </a:lnTo>
                <a:lnTo>
                  <a:pt x="12652" y="16806"/>
                </a:lnTo>
                <a:lnTo>
                  <a:pt x="12401" y="16768"/>
                </a:lnTo>
                <a:close/>
                <a:moveTo>
                  <a:pt x="12875" y="16542"/>
                </a:moveTo>
                <a:lnTo>
                  <a:pt x="13123" y="16558"/>
                </a:lnTo>
                <a:lnTo>
                  <a:pt x="12921" y="16846"/>
                </a:lnTo>
                <a:lnTo>
                  <a:pt x="12669" y="16808"/>
                </a:lnTo>
                <a:close/>
                <a:moveTo>
                  <a:pt x="13141" y="16559"/>
                </a:moveTo>
                <a:lnTo>
                  <a:pt x="13390" y="16575"/>
                </a:lnTo>
                <a:lnTo>
                  <a:pt x="13190" y="16886"/>
                </a:lnTo>
                <a:lnTo>
                  <a:pt x="12937" y="16848"/>
                </a:lnTo>
                <a:close/>
                <a:moveTo>
                  <a:pt x="13406" y="16576"/>
                </a:moveTo>
                <a:lnTo>
                  <a:pt x="13656" y="16593"/>
                </a:lnTo>
                <a:lnTo>
                  <a:pt x="13459" y="16927"/>
                </a:lnTo>
                <a:lnTo>
                  <a:pt x="13206" y="16889"/>
                </a:lnTo>
                <a:close/>
                <a:moveTo>
                  <a:pt x="13672" y="16594"/>
                </a:moveTo>
                <a:lnTo>
                  <a:pt x="13923" y="16610"/>
                </a:lnTo>
                <a:lnTo>
                  <a:pt x="13728" y="16967"/>
                </a:lnTo>
                <a:lnTo>
                  <a:pt x="13474" y="16929"/>
                </a:lnTo>
                <a:close/>
                <a:moveTo>
                  <a:pt x="13938" y="16611"/>
                </a:moveTo>
                <a:lnTo>
                  <a:pt x="14190" y="16627"/>
                </a:lnTo>
                <a:lnTo>
                  <a:pt x="13998" y="17008"/>
                </a:lnTo>
                <a:lnTo>
                  <a:pt x="13744" y="16970"/>
                </a:lnTo>
                <a:close/>
                <a:moveTo>
                  <a:pt x="14204" y="16628"/>
                </a:moveTo>
                <a:lnTo>
                  <a:pt x="14456" y="16644"/>
                </a:lnTo>
                <a:lnTo>
                  <a:pt x="14267" y="17048"/>
                </a:lnTo>
                <a:lnTo>
                  <a:pt x="14012" y="17012"/>
                </a:lnTo>
                <a:close/>
                <a:moveTo>
                  <a:pt x="14214" y="16608"/>
                </a:moveTo>
                <a:lnTo>
                  <a:pt x="14406" y="16227"/>
                </a:lnTo>
                <a:lnTo>
                  <a:pt x="14653" y="16222"/>
                </a:lnTo>
                <a:lnTo>
                  <a:pt x="14465" y="16625"/>
                </a:lnTo>
                <a:close/>
                <a:moveTo>
                  <a:pt x="14417" y="16207"/>
                </a:moveTo>
                <a:lnTo>
                  <a:pt x="14608" y="15827"/>
                </a:lnTo>
                <a:lnTo>
                  <a:pt x="14851" y="15799"/>
                </a:lnTo>
                <a:lnTo>
                  <a:pt x="14663" y="16201"/>
                </a:lnTo>
                <a:close/>
                <a:moveTo>
                  <a:pt x="14619" y="15806"/>
                </a:moveTo>
                <a:lnTo>
                  <a:pt x="14810" y="15427"/>
                </a:lnTo>
                <a:lnTo>
                  <a:pt x="15049" y="15378"/>
                </a:lnTo>
                <a:lnTo>
                  <a:pt x="14862" y="15779"/>
                </a:lnTo>
                <a:close/>
                <a:moveTo>
                  <a:pt x="14822" y="15406"/>
                </a:moveTo>
                <a:lnTo>
                  <a:pt x="15011" y="15028"/>
                </a:lnTo>
                <a:lnTo>
                  <a:pt x="15246" y="14958"/>
                </a:lnTo>
                <a:lnTo>
                  <a:pt x="15059" y="15357"/>
                </a:lnTo>
                <a:close/>
                <a:moveTo>
                  <a:pt x="15024" y="15004"/>
                </a:moveTo>
                <a:lnTo>
                  <a:pt x="15213" y="14627"/>
                </a:lnTo>
                <a:lnTo>
                  <a:pt x="15443" y="14536"/>
                </a:lnTo>
                <a:lnTo>
                  <a:pt x="15257" y="14934"/>
                </a:lnTo>
                <a:close/>
                <a:moveTo>
                  <a:pt x="15227" y="14602"/>
                </a:moveTo>
                <a:lnTo>
                  <a:pt x="15415" y="14227"/>
                </a:lnTo>
                <a:lnTo>
                  <a:pt x="15640" y="14115"/>
                </a:lnTo>
                <a:lnTo>
                  <a:pt x="15455" y="14510"/>
                </a:lnTo>
                <a:close/>
                <a:moveTo>
                  <a:pt x="15429" y="14199"/>
                </a:moveTo>
                <a:lnTo>
                  <a:pt x="15617" y="13826"/>
                </a:lnTo>
                <a:lnTo>
                  <a:pt x="15837" y="13694"/>
                </a:lnTo>
                <a:lnTo>
                  <a:pt x="15653" y="14086"/>
                </a:lnTo>
                <a:close/>
                <a:moveTo>
                  <a:pt x="15632" y="13796"/>
                </a:moveTo>
                <a:lnTo>
                  <a:pt x="15818" y="13425"/>
                </a:lnTo>
                <a:lnTo>
                  <a:pt x="16033" y="13272"/>
                </a:lnTo>
                <a:lnTo>
                  <a:pt x="15851" y="13663"/>
                </a:lnTo>
                <a:close/>
                <a:moveTo>
                  <a:pt x="15835" y="13392"/>
                </a:moveTo>
                <a:lnTo>
                  <a:pt x="16020" y="13024"/>
                </a:lnTo>
                <a:lnTo>
                  <a:pt x="16230" y="12852"/>
                </a:lnTo>
                <a:lnTo>
                  <a:pt x="16048" y="13240"/>
                </a:lnTo>
                <a:close/>
                <a:moveTo>
                  <a:pt x="16039" y="12988"/>
                </a:moveTo>
                <a:lnTo>
                  <a:pt x="16221" y="12625"/>
                </a:lnTo>
                <a:lnTo>
                  <a:pt x="16426" y="12435"/>
                </a:lnTo>
                <a:lnTo>
                  <a:pt x="16246" y="12818"/>
                </a:lnTo>
                <a:close/>
                <a:moveTo>
                  <a:pt x="16243" y="12582"/>
                </a:moveTo>
                <a:lnTo>
                  <a:pt x="16423" y="12225"/>
                </a:lnTo>
                <a:lnTo>
                  <a:pt x="16621" y="12017"/>
                </a:lnTo>
                <a:lnTo>
                  <a:pt x="16444" y="12394"/>
                </a:lnTo>
                <a:close/>
                <a:moveTo>
                  <a:pt x="16448" y="12175"/>
                </a:moveTo>
                <a:lnTo>
                  <a:pt x="16625" y="11824"/>
                </a:lnTo>
                <a:lnTo>
                  <a:pt x="16816" y="11601"/>
                </a:lnTo>
                <a:lnTo>
                  <a:pt x="16643" y="11971"/>
                </a:lnTo>
                <a:close/>
                <a:moveTo>
                  <a:pt x="16617" y="11809"/>
                </a:moveTo>
                <a:lnTo>
                  <a:pt x="16437" y="12019"/>
                </a:lnTo>
                <a:lnTo>
                  <a:pt x="16606" y="11708"/>
                </a:lnTo>
                <a:lnTo>
                  <a:pt x="16782" y="11480"/>
                </a:lnTo>
                <a:close/>
                <a:moveTo>
                  <a:pt x="16588" y="11867"/>
                </a:moveTo>
                <a:lnTo>
                  <a:pt x="16416" y="12208"/>
                </a:lnTo>
                <a:lnTo>
                  <a:pt x="16226" y="12408"/>
                </a:lnTo>
                <a:lnTo>
                  <a:pt x="16402" y="12085"/>
                </a:lnTo>
                <a:close/>
                <a:moveTo>
                  <a:pt x="16190" y="12447"/>
                </a:moveTo>
                <a:lnTo>
                  <a:pt x="16006" y="12639"/>
                </a:lnTo>
                <a:lnTo>
                  <a:pt x="16179" y="12346"/>
                </a:lnTo>
                <a:lnTo>
                  <a:pt x="16359" y="12136"/>
                </a:lnTo>
                <a:close/>
                <a:moveTo>
                  <a:pt x="16160" y="12501"/>
                </a:moveTo>
                <a:lnTo>
                  <a:pt x="15984" y="12824"/>
                </a:lnTo>
                <a:lnTo>
                  <a:pt x="15791" y="13004"/>
                </a:lnTo>
                <a:lnTo>
                  <a:pt x="15970" y="12700"/>
                </a:lnTo>
                <a:close/>
                <a:moveTo>
                  <a:pt x="15755" y="13038"/>
                </a:moveTo>
                <a:lnTo>
                  <a:pt x="15568" y="13213"/>
                </a:lnTo>
                <a:lnTo>
                  <a:pt x="15744" y="12939"/>
                </a:lnTo>
                <a:lnTo>
                  <a:pt x="15928" y="12746"/>
                </a:lnTo>
                <a:close/>
                <a:moveTo>
                  <a:pt x="15725" y="13088"/>
                </a:moveTo>
                <a:lnTo>
                  <a:pt x="15546" y="13392"/>
                </a:lnTo>
                <a:lnTo>
                  <a:pt x="15349" y="13554"/>
                </a:lnTo>
                <a:lnTo>
                  <a:pt x="15531" y="13269"/>
                </a:lnTo>
                <a:close/>
                <a:moveTo>
                  <a:pt x="15313" y="13583"/>
                </a:moveTo>
                <a:lnTo>
                  <a:pt x="15121" y="13740"/>
                </a:lnTo>
                <a:lnTo>
                  <a:pt x="15301" y="13484"/>
                </a:lnTo>
                <a:lnTo>
                  <a:pt x="15488" y="13309"/>
                </a:lnTo>
                <a:close/>
                <a:moveTo>
                  <a:pt x="15283" y="13630"/>
                </a:moveTo>
                <a:lnTo>
                  <a:pt x="15101" y="13914"/>
                </a:lnTo>
                <a:lnTo>
                  <a:pt x="14899" y="14056"/>
                </a:lnTo>
                <a:lnTo>
                  <a:pt x="15085" y="13792"/>
                </a:lnTo>
                <a:close/>
                <a:moveTo>
                  <a:pt x="14864" y="14082"/>
                </a:moveTo>
                <a:lnTo>
                  <a:pt x="14669" y="14220"/>
                </a:lnTo>
                <a:lnTo>
                  <a:pt x="14851" y="13983"/>
                </a:lnTo>
                <a:lnTo>
                  <a:pt x="15043" y="13826"/>
                </a:lnTo>
                <a:close/>
                <a:moveTo>
                  <a:pt x="14833" y="14125"/>
                </a:moveTo>
                <a:lnTo>
                  <a:pt x="14647" y="14388"/>
                </a:lnTo>
                <a:lnTo>
                  <a:pt x="14442" y="14512"/>
                </a:lnTo>
                <a:lnTo>
                  <a:pt x="14631" y="14266"/>
                </a:lnTo>
                <a:close/>
                <a:moveTo>
                  <a:pt x="14407" y="14534"/>
                </a:moveTo>
                <a:lnTo>
                  <a:pt x="14209" y="14654"/>
                </a:lnTo>
                <a:lnTo>
                  <a:pt x="14395" y="14437"/>
                </a:lnTo>
                <a:lnTo>
                  <a:pt x="14590" y="14298"/>
                </a:lnTo>
                <a:close/>
                <a:moveTo>
                  <a:pt x="14377" y="14574"/>
                </a:moveTo>
                <a:lnTo>
                  <a:pt x="14188" y="14819"/>
                </a:lnTo>
                <a:lnTo>
                  <a:pt x="13979" y="14923"/>
                </a:lnTo>
                <a:lnTo>
                  <a:pt x="14172" y="14698"/>
                </a:lnTo>
                <a:close/>
                <a:moveTo>
                  <a:pt x="13944" y="14941"/>
                </a:moveTo>
                <a:lnTo>
                  <a:pt x="13741" y="15041"/>
                </a:lnTo>
                <a:lnTo>
                  <a:pt x="13930" y="14842"/>
                </a:lnTo>
                <a:lnTo>
                  <a:pt x="14129" y="14722"/>
                </a:lnTo>
                <a:close/>
                <a:moveTo>
                  <a:pt x="13913" y="14977"/>
                </a:moveTo>
                <a:lnTo>
                  <a:pt x="13721" y="15202"/>
                </a:lnTo>
                <a:lnTo>
                  <a:pt x="13509" y="15286"/>
                </a:lnTo>
                <a:lnTo>
                  <a:pt x="13704" y="15081"/>
                </a:lnTo>
                <a:close/>
                <a:moveTo>
                  <a:pt x="13473" y="15300"/>
                </a:moveTo>
                <a:lnTo>
                  <a:pt x="13268" y="15382"/>
                </a:lnTo>
                <a:lnTo>
                  <a:pt x="13460" y="15203"/>
                </a:lnTo>
                <a:lnTo>
                  <a:pt x="13662" y="15103"/>
                </a:lnTo>
                <a:close/>
                <a:moveTo>
                  <a:pt x="13442" y="15333"/>
                </a:moveTo>
                <a:lnTo>
                  <a:pt x="13247" y="15538"/>
                </a:lnTo>
                <a:lnTo>
                  <a:pt x="13031" y="15602"/>
                </a:lnTo>
                <a:lnTo>
                  <a:pt x="13229" y="15418"/>
                </a:lnTo>
                <a:close/>
                <a:moveTo>
                  <a:pt x="12996" y="15614"/>
                </a:moveTo>
                <a:lnTo>
                  <a:pt x="12787" y="15676"/>
                </a:lnTo>
                <a:lnTo>
                  <a:pt x="12981" y="15517"/>
                </a:lnTo>
                <a:lnTo>
                  <a:pt x="13187" y="15435"/>
                </a:lnTo>
                <a:close/>
                <a:moveTo>
                  <a:pt x="12963" y="15644"/>
                </a:moveTo>
                <a:lnTo>
                  <a:pt x="12766" y="15828"/>
                </a:lnTo>
                <a:lnTo>
                  <a:pt x="12547" y="15873"/>
                </a:lnTo>
                <a:lnTo>
                  <a:pt x="12748" y="15708"/>
                </a:lnTo>
                <a:close/>
                <a:moveTo>
                  <a:pt x="12511" y="15880"/>
                </a:moveTo>
                <a:lnTo>
                  <a:pt x="12299" y="15924"/>
                </a:lnTo>
                <a:lnTo>
                  <a:pt x="12496" y="15784"/>
                </a:lnTo>
                <a:lnTo>
                  <a:pt x="12705" y="15721"/>
                </a:lnTo>
                <a:close/>
                <a:moveTo>
                  <a:pt x="12478" y="15907"/>
                </a:moveTo>
                <a:lnTo>
                  <a:pt x="12277" y="16070"/>
                </a:lnTo>
                <a:lnTo>
                  <a:pt x="12054" y="16095"/>
                </a:lnTo>
                <a:lnTo>
                  <a:pt x="12258" y="15950"/>
                </a:lnTo>
                <a:close/>
                <a:moveTo>
                  <a:pt x="12019" y="16101"/>
                </a:moveTo>
                <a:lnTo>
                  <a:pt x="11804" y="16125"/>
                </a:lnTo>
                <a:lnTo>
                  <a:pt x="12004" y="16005"/>
                </a:lnTo>
                <a:lnTo>
                  <a:pt x="12216" y="15961"/>
                </a:lnTo>
                <a:close/>
                <a:moveTo>
                  <a:pt x="11985" y="16125"/>
                </a:moveTo>
                <a:lnTo>
                  <a:pt x="11782" y="16269"/>
                </a:lnTo>
                <a:lnTo>
                  <a:pt x="11557" y="16274"/>
                </a:lnTo>
                <a:lnTo>
                  <a:pt x="11763" y="16150"/>
                </a:lnTo>
                <a:close/>
                <a:moveTo>
                  <a:pt x="11520" y="16275"/>
                </a:moveTo>
                <a:lnTo>
                  <a:pt x="11301" y="16280"/>
                </a:lnTo>
                <a:lnTo>
                  <a:pt x="11504" y="16180"/>
                </a:lnTo>
                <a:lnTo>
                  <a:pt x="11719" y="16155"/>
                </a:lnTo>
                <a:close/>
                <a:moveTo>
                  <a:pt x="11485" y="16295"/>
                </a:moveTo>
                <a:lnTo>
                  <a:pt x="11279" y="16419"/>
                </a:lnTo>
                <a:lnTo>
                  <a:pt x="11050" y="16404"/>
                </a:lnTo>
                <a:lnTo>
                  <a:pt x="11259" y="16300"/>
                </a:lnTo>
                <a:close/>
                <a:moveTo>
                  <a:pt x="11014" y="16401"/>
                </a:moveTo>
                <a:lnTo>
                  <a:pt x="10792" y="16386"/>
                </a:lnTo>
                <a:lnTo>
                  <a:pt x="10997" y="16305"/>
                </a:lnTo>
                <a:lnTo>
                  <a:pt x="11216" y="16300"/>
                </a:lnTo>
                <a:close/>
                <a:moveTo>
                  <a:pt x="10978" y="16418"/>
                </a:moveTo>
                <a:lnTo>
                  <a:pt x="10769" y="16523"/>
                </a:lnTo>
                <a:lnTo>
                  <a:pt x="10538" y="16488"/>
                </a:lnTo>
                <a:lnTo>
                  <a:pt x="10749" y="16404"/>
                </a:lnTo>
                <a:close/>
                <a:moveTo>
                  <a:pt x="10500" y="16482"/>
                </a:moveTo>
                <a:lnTo>
                  <a:pt x="10276" y="16448"/>
                </a:lnTo>
                <a:lnTo>
                  <a:pt x="10483" y="16386"/>
                </a:lnTo>
                <a:lnTo>
                  <a:pt x="10705" y="16401"/>
                </a:lnTo>
                <a:close/>
                <a:moveTo>
                  <a:pt x="10501" y="16502"/>
                </a:moveTo>
                <a:lnTo>
                  <a:pt x="10738" y="16538"/>
                </a:lnTo>
                <a:lnTo>
                  <a:pt x="10525" y="16644"/>
                </a:lnTo>
                <a:lnTo>
                  <a:pt x="10285" y="16588"/>
                </a:lnTo>
                <a:close/>
                <a:moveTo>
                  <a:pt x="10770" y="16542"/>
                </a:moveTo>
                <a:lnTo>
                  <a:pt x="11012" y="16579"/>
                </a:lnTo>
                <a:lnTo>
                  <a:pt x="10798" y="16707"/>
                </a:lnTo>
                <a:lnTo>
                  <a:pt x="10553" y="16651"/>
                </a:lnTo>
                <a:close/>
                <a:moveTo>
                  <a:pt x="11040" y="16582"/>
                </a:moveTo>
                <a:lnTo>
                  <a:pt x="11284" y="16619"/>
                </a:lnTo>
                <a:lnTo>
                  <a:pt x="11070" y="16771"/>
                </a:lnTo>
                <a:lnTo>
                  <a:pt x="10822" y="16713"/>
                </a:lnTo>
                <a:close/>
                <a:moveTo>
                  <a:pt x="11309" y="16622"/>
                </a:moveTo>
                <a:lnTo>
                  <a:pt x="11556" y="16659"/>
                </a:lnTo>
                <a:lnTo>
                  <a:pt x="11343" y="16834"/>
                </a:lnTo>
                <a:lnTo>
                  <a:pt x="11093" y="16775"/>
                </a:lnTo>
                <a:close/>
                <a:moveTo>
                  <a:pt x="11579" y="16662"/>
                </a:moveTo>
                <a:lnTo>
                  <a:pt x="11828" y="16700"/>
                </a:lnTo>
                <a:lnTo>
                  <a:pt x="11616" y="16897"/>
                </a:lnTo>
                <a:lnTo>
                  <a:pt x="11365" y="16838"/>
                </a:lnTo>
                <a:close/>
                <a:moveTo>
                  <a:pt x="11848" y="16703"/>
                </a:moveTo>
                <a:lnTo>
                  <a:pt x="12099" y="16740"/>
                </a:lnTo>
                <a:lnTo>
                  <a:pt x="11889" y="16961"/>
                </a:lnTo>
                <a:lnTo>
                  <a:pt x="11636" y="16900"/>
                </a:lnTo>
                <a:close/>
                <a:moveTo>
                  <a:pt x="12118" y="16743"/>
                </a:moveTo>
                <a:lnTo>
                  <a:pt x="12369" y="16780"/>
                </a:lnTo>
                <a:lnTo>
                  <a:pt x="12161" y="17027"/>
                </a:lnTo>
                <a:lnTo>
                  <a:pt x="11906" y="16966"/>
                </a:lnTo>
                <a:close/>
                <a:moveTo>
                  <a:pt x="12387" y="16783"/>
                </a:moveTo>
                <a:lnTo>
                  <a:pt x="12640" y="16821"/>
                </a:lnTo>
                <a:lnTo>
                  <a:pt x="12434" y="17087"/>
                </a:lnTo>
                <a:lnTo>
                  <a:pt x="12179" y="17027"/>
                </a:lnTo>
                <a:close/>
                <a:moveTo>
                  <a:pt x="12657" y="16823"/>
                </a:moveTo>
                <a:lnTo>
                  <a:pt x="12910" y="16861"/>
                </a:lnTo>
                <a:lnTo>
                  <a:pt x="12708" y="17150"/>
                </a:lnTo>
                <a:lnTo>
                  <a:pt x="12451" y="17090"/>
                </a:lnTo>
                <a:close/>
                <a:moveTo>
                  <a:pt x="12927" y="16863"/>
                </a:moveTo>
                <a:lnTo>
                  <a:pt x="13180" y="16901"/>
                </a:lnTo>
                <a:lnTo>
                  <a:pt x="12980" y="17213"/>
                </a:lnTo>
                <a:lnTo>
                  <a:pt x="12723" y="17153"/>
                </a:lnTo>
                <a:close/>
                <a:moveTo>
                  <a:pt x="13196" y="16903"/>
                </a:moveTo>
                <a:lnTo>
                  <a:pt x="13450" y="16941"/>
                </a:lnTo>
                <a:lnTo>
                  <a:pt x="13253" y="17276"/>
                </a:lnTo>
                <a:lnTo>
                  <a:pt x="12995" y="17216"/>
                </a:lnTo>
                <a:close/>
                <a:moveTo>
                  <a:pt x="13465" y="16943"/>
                </a:moveTo>
                <a:lnTo>
                  <a:pt x="13720" y="16981"/>
                </a:lnTo>
                <a:lnTo>
                  <a:pt x="13525" y="17340"/>
                </a:lnTo>
                <a:lnTo>
                  <a:pt x="13267" y="17280"/>
                </a:lnTo>
                <a:close/>
                <a:moveTo>
                  <a:pt x="13735" y="16983"/>
                </a:moveTo>
                <a:lnTo>
                  <a:pt x="13991" y="17022"/>
                </a:lnTo>
                <a:lnTo>
                  <a:pt x="13799" y="17402"/>
                </a:lnTo>
                <a:lnTo>
                  <a:pt x="13540" y="17342"/>
                </a:lnTo>
                <a:close/>
                <a:moveTo>
                  <a:pt x="14005" y="17023"/>
                </a:moveTo>
                <a:lnTo>
                  <a:pt x="14260" y="17062"/>
                </a:lnTo>
                <a:lnTo>
                  <a:pt x="14069" y="17472"/>
                </a:lnTo>
                <a:lnTo>
                  <a:pt x="13810" y="17412"/>
                </a:lnTo>
                <a:close/>
                <a:moveTo>
                  <a:pt x="14274" y="17063"/>
                </a:moveTo>
                <a:lnTo>
                  <a:pt x="14530" y="17102"/>
                </a:lnTo>
                <a:lnTo>
                  <a:pt x="14344" y="17529"/>
                </a:lnTo>
                <a:lnTo>
                  <a:pt x="14084" y="17469"/>
                </a:lnTo>
                <a:close/>
                <a:moveTo>
                  <a:pt x="14283" y="17045"/>
                </a:moveTo>
                <a:lnTo>
                  <a:pt x="14472" y="16640"/>
                </a:lnTo>
                <a:lnTo>
                  <a:pt x="14724" y="16656"/>
                </a:lnTo>
                <a:lnTo>
                  <a:pt x="14538" y="17083"/>
                </a:lnTo>
                <a:close/>
                <a:moveTo>
                  <a:pt x="14481" y="16620"/>
                </a:moveTo>
                <a:lnTo>
                  <a:pt x="14670" y="16216"/>
                </a:lnTo>
                <a:lnTo>
                  <a:pt x="14918" y="16210"/>
                </a:lnTo>
                <a:lnTo>
                  <a:pt x="14732" y="16637"/>
                </a:lnTo>
                <a:close/>
                <a:moveTo>
                  <a:pt x="14680" y="16196"/>
                </a:moveTo>
                <a:lnTo>
                  <a:pt x="14868" y="15792"/>
                </a:lnTo>
                <a:lnTo>
                  <a:pt x="15112" y="15765"/>
                </a:lnTo>
                <a:lnTo>
                  <a:pt x="14927" y="16190"/>
                </a:lnTo>
                <a:close/>
                <a:moveTo>
                  <a:pt x="14878" y="15771"/>
                </a:moveTo>
                <a:lnTo>
                  <a:pt x="15067" y="15369"/>
                </a:lnTo>
                <a:lnTo>
                  <a:pt x="15306" y="15320"/>
                </a:lnTo>
                <a:lnTo>
                  <a:pt x="15120" y="15750"/>
                </a:lnTo>
                <a:close/>
                <a:moveTo>
                  <a:pt x="15077" y="15346"/>
                </a:moveTo>
                <a:lnTo>
                  <a:pt x="15265" y="14945"/>
                </a:lnTo>
                <a:lnTo>
                  <a:pt x="15500" y="14875"/>
                </a:lnTo>
                <a:lnTo>
                  <a:pt x="15316" y="15298"/>
                </a:lnTo>
                <a:close/>
                <a:moveTo>
                  <a:pt x="15274" y="14928"/>
                </a:moveTo>
                <a:lnTo>
                  <a:pt x="15461" y="14527"/>
                </a:lnTo>
                <a:lnTo>
                  <a:pt x="15692" y="14435"/>
                </a:lnTo>
                <a:lnTo>
                  <a:pt x="15508" y="14856"/>
                </a:lnTo>
                <a:close/>
                <a:moveTo>
                  <a:pt x="15473" y="14502"/>
                </a:moveTo>
                <a:lnTo>
                  <a:pt x="15659" y="14104"/>
                </a:lnTo>
                <a:lnTo>
                  <a:pt x="15885" y="13991"/>
                </a:lnTo>
                <a:lnTo>
                  <a:pt x="15702" y="14412"/>
                </a:lnTo>
                <a:close/>
                <a:moveTo>
                  <a:pt x="15672" y="14077"/>
                </a:moveTo>
                <a:lnTo>
                  <a:pt x="15857" y="13680"/>
                </a:lnTo>
                <a:lnTo>
                  <a:pt x="16079" y="13547"/>
                </a:lnTo>
                <a:lnTo>
                  <a:pt x="15897" y="13964"/>
                </a:lnTo>
                <a:close/>
                <a:moveTo>
                  <a:pt x="15871" y="13651"/>
                </a:moveTo>
                <a:lnTo>
                  <a:pt x="16055" y="13257"/>
                </a:lnTo>
                <a:lnTo>
                  <a:pt x="16272" y="13103"/>
                </a:lnTo>
                <a:lnTo>
                  <a:pt x="16091" y="13518"/>
                </a:lnTo>
                <a:close/>
                <a:moveTo>
                  <a:pt x="16070" y="13224"/>
                </a:moveTo>
                <a:lnTo>
                  <a:pt x="16253" y="12833"/>
                </a:lnTo>
                <a:lnTo>
                  <a:pt x="16465" y="12660"/>
                </a:lnTo>
                <a:lnTo>
                  <a:pt x="16286" y="13072"/>
                </a:lnTo>
                <a:close/>
                <a:moveTo>
                  <a:pt x="16270" y="12798"/>
                </a:moveTo>
                <a:lnTo>
                  <a:pt x="16452" y="12410"/>
                </a:lnTo>
                <a:lnTo>
                  <a:pt x="16658" y="12217"/>
                </a:lnTo>
                <a:lnTo>
                  <a:pt x="16480" y="12626"/>
                </a:lnTo>
                <a:close/>
                <a:moveTo>
                  <a:pt x="16470" y="12369"/>
                </a:moveTo>
                <a:lnTo>
                  <a:pt x="16650" y="11986"/>
                </a:lnTo>
                <a:lnTo>
                  <a:pt x="16851" y="11775"/>
                </a:lnTo>
                <a:lnTo>
                  <a:pt x="16675" y="12179"/>
                </a:lnTo>
                <a:close/>
                <a:moveTo>
                  <a:pt x="16671" y="11940"/>
                </a:moveTo>
                <a:lnTo>
                  <a:pt x="16848" y="11561"/>
                </a:lnTo>
                <a:lnTo>
                  <a:pt x="17042" y="11334"/>
                </a:lnTo>
                <a:lnTo>
                  <a:pt x="16869" y="11732"/>
                </a:lnTo>
                <a:close/>
                <a:moveTo>
                  <a:pt x="16873" y="11509"/>
                </a:moveTo>
                <a:lnTo>
                  <a:pt x="17046" y="11139"/>
                </a:lnTo>
                <a:lnTo>
                  <a:pt x="17233" y="10897"/>
                </a:lnTo>
                <a:lnTo>
                  <a:pt x="17063" y="11286"/>
                </a:lnTo>
                <a:close/>
                <a:moveTo>
                  <a:pt x="17075" y="11076"/>
                </a:moveTo>
                <a:lnTo>
                  <a:pt x="17244" y="10715"/>
                </a:lnTo>
                <a:lnTo>
                  <a:pt x="17422" y="10461"/>
                </a:lnTo>
                <a:lnTo>
                  <a:pt x="17257" y="10840"/>
                </a:lnTo>
                <a:close/>
                <a:moveTo>
                  <a:pt x="17236" y="10700"/>
                </a:moveTo>
                <a:lnTo>
                  <a:pt x="17074" y="10931"/>
                </a:lnTo>
                <a:lnTo>
                  <a:pt x="17230" y="10621"/>
                </a:lnTo>
                <a:lnTo>
                  <a:pt x="17388" y="10375"/>
                </a:lnTo>
                <a:close/>
                <a:moveTo>
                  <a:pt x="17021" y="11008"/>
                </a:moveTo>
                <a:lnTo>
                  <a:pt x="16875" y="11216"/>
                </a:lnTo>
                <a:lnTo>
                  <a:pt x="17018" y="10953"/>
                </a:lnTo>
                <a:lnTo>
                  <a:pt x="17160" y="10732"/>
                </a:lnTo>
                <a:close/>
                <a:moveTo>
                  <a:pt x="16975" y="11099"/>
                </a:moveTo>
                <a:lnTo>
                  <a:pt x="16819" y="11408"/>
                </a:lnTo>
                <a:lnTo>
                  <a:pt x="16653" y="11623"/>
                </a:lnTo>
                <a:lnTo>
                  <a:pt x="16813" y="11330"/>
                </a:lnTo>
                <a:close/>
                <a:moveTo>
                  <a:pt x="16600" y="11692"/>
                </a:moveTo>
                <a:lnTo>
                  <a:pt x="16450" y="11887"/>
                </a:lnTo>
                <a:lnTo>
                  <a:pt x="16596" y="11638"/>
                </a:lnTo>
                <a:lnTo>
                  <a:pt x="16742" y="11429"/>
                </a:lnTo>
                <a:close/>
                <a:moveTo>
                  <a:pt x="16554" y="11776"/>
                </a:moveTo>
                <a:lnTo>
                  <a:pt x="16395" y="12069"/>
                </a:lnTo>
                <a:lnTo>
                  <a:pt x="16225" y="12268"/>
                </a:lnTo>
                <a:lnTo>
                  <a:pt x="16388" y="11992"/>
                </a:lnTo>
                <a:close/>
                <a:moveTo>
                  <a:pt x="16172" y="12330"/>
                </a:moveTo>
                <a:lnTo>
                  <a:pt x="16018" y="12510"/>
                </a:lnTo>
                <a:lnTo>
                  <a:pt x="16168" y="12276"/>
                </a:lnTo>
                <a:lnTo>
                  <a:pt x="16319" y="12081"/>
                </a:lnTo>
                <a:close/>
                <a:moveTo>
                  <a:pt x="16126" y="12408"/>
                </a:moveTo>
                <a:lnTo>
                  <a:pt x="15963" y="12683"/>
                </a:lnTo>
                <a:lnTo>
                  <a:pt x="15789" y="12866"/>
                </a:lnTo>
                <a:lnTo>
                  <a:pt x="15956" y="12606"/>
                </a:lnTo>
                <a:close/>
                <a:moveTo>
                  <a:pt x="15737" y="12921"/>
                </a:moveTo>
                <a:lnTo>
                  <a:pt x="15579" y="13087"/>
                </a:lnTo>
                <a:lnTo>
                  <a:pt x="15733" y="12868"/>
                </a:lnTo>
                <a:lnTo>
                  <a:pt x="15887" y="12688"/>
                </a:lnTo>
                <a:close/>
                <a:moveTo>
                  <a:pt x="15691" y="12993"/>
                </a:moveTo>
                <a:lnTo>
                  <a:pt x="15525" y="13252"/>
                </a:lnTo>
                <a:lnTo>
                  <a:pt x="15347" y="13418"/>
                </a:lnTo>
                <a:lnTo>
                  <a:pt x="15517" y="13176"/>
                </a:lnTo>
                <a:close/>
                <a:moveTo>
                  <a:pt x="15295" y="13467"/>
                </a:moveTo>
                <a:lnTo>
                  <a:pt x="15133" y="13617"/>
                </a:lnTo>
                <a:lnTo>
                  <a:pt x="15291" y="13414"/>
                </a:lnTo>
                <a:lnTo>
                  <a:pt x="15448" y="13248"/>
                </a:lnTo>
                <a:close/>
                <a:moveTo>
                  <a:pt x="15249" y="13532"/>
                </a:moveTo>
                <a:lnTo>
                  <a:pt x="15079" y="13774"/>
                </a:lnTo>
                <a:lnTo>
                  <a:pt x="14898" y="13922"/>
                </a:lnTo>
                <a:lnTo>
                  <a:pt x="15071" y="13698"/>
                </a:lnTo>
                <a:close/>
                <a:moveTo>
                  <a:pt x="14845" y="13966"/>
                </a:moveTo>
                <a:lnTo>
                  <a:pt x="14680" y="14101"/>
                </a:lnTo>
                <a:lnTo>
                  <a:pt x="14840" y="13914"/>
                </a:lnTo>
                <a:lnTo>
                  <a:pt x="15002" y="13763"/>
                </a:lnTo>
                <a:close/>
                <a:moveTo>
                  <a:pt x="14799" y="14026"/>
                </a:moveTo>
                <a:lnTo>
                  <a:pt x="14626" y="14250"/>
                </a:lnTo>
                <a:lnTo>
                  <a:pt x="14441" y="14381"/>
                </a:lnTo>
                <a:lnTo>
                  <a:pt x="14617" y="14175"/>
                </a:lnTo>
                <a:close/>
                <a:moveTo>
                  <a:pt x="14388" y="14417"/>
                </a:moveTo>
                <a:lnTo>
                  <a:pt x="14220" y="14538"/>
                </a:lnTo>
                <a:lnTo>
                  <a:pt x="14383" y="14366"/>
                </a:lnTo>
                <a:lnTo>
                  <a:pt x="14549" y="14230"/>
                </a:lnTo>
                <a:close/>
                <a:moveTo>
                  <a:pt x="14342" y="14472"/>
                </a:moveTo>
                <a:lnTo>
                  <a:pt x="14166" y="14678"/>
                </a:lnTo>
                <a:lnTo>
                  <a:pt x="13977" y="14792"/>
                </a:lnTo>
                <a:lnTo>
                  <a:pt x="14156" y="14604"/>
                </a:lnTo>
                <a:close/>
                <a:moveTo>
                  <a:pt x="13926" y="14823"/>
                </a:moveTo>
                <a:lnTo>
                  <a:pt x="13753" y="14928"/>
                </a:lnTo>
                <a:lnTo>
                  <a:pt x="13920" y="14773"/>
                </a:lnTo>
                <a:lnTo>
                  <a:pt x="14088" y="14652"/>
                </a:lnTo>
                <a:close/>
                <a:moveTo>
                  <a:pt x="13878" y="14873"/>
                </a:moveTo>
                <a:lnTo>
                  <a:pt x="13699" y="15061"/>
                </a:lnTo>
                <a:lnTo>
                  <a:pt x="13507" y="15157"/>
                </a:lnTo>
                <a:lnTo>
                  <a:pt x="13689" y="14987"/>
                </a:lnTo>
                <a:close/>
                <a:moveTo>
                  <a:pt x="13455" y="15183"/>
                </a:moveTo>
                <a:lnTo>
                  <a:pt x="13279" y="15270"/>
                </a:lnTo>
                <a:lnTo>
                  <a:pt x="13448" y="15132"/>
                </a:lnTo>
                <a:lnTo>
                  <a:pt x="13621" y="15028"/>
                </a:lnTo>
                <a:close/>
                <a:moveTo>
                  <a:pt x="13407" y="15227"/>
                </a:moveTo>
                <a:lnTo>
                  <a:pt x="13225" y="15397"/>
                </a:lnTo>
                <a:lnTo>
                  <a:pt x="13029" y="15475"/>
                </a:lnTo>
                <a:lnTo>
                  <a:pt x="13214" y="15323"/>
                </a:lnTo>
                <a:close/>
                <a:moveTo>
                  <a:pt x="12977" y="15496"/>
                </a:moveTo>
                <a:lnTo>
                  <a:pt x="12799" y="15567"/>
                </a:lnTo>
                <a:lnTo>
                  <a:pt x="12970" y="15445"/>
                </a:lnTo>
                <a:lnTo>
                  <a:pt x="13146" y="15358"/>
                </a:lnTo>
                <a:close/>
                <a:moveTo>
                  <a:pt x="12928" y="15536"/>
                </a:moveTo>
                <a:lnTo>
                  <a:pt x="12744" y="15687"/>
                </a:lnTo>
                <a:lnTo>
                  <a:pt x="12545" y="15747"/>
                </a:lnTo>
                <a:lnTo>
                  <a:pt x="12733" y="15614"/>
                </a:lnTo>
                <a:close/>
                <a:moveTo>
                  <a:pt x="12492" y="15763"/>
                </a:moveTo>
                <a:lnTo>
                  <a:pt x="12311" y="15817"/>
                </a:lnTo>
                <a:lnTo>
                  <a:pt x="12485" y="15712"/>
                </a:lnTo>
                <a:lnTo>
                  <a:pt x="12663" y="15641"/>
                </a:lnTo>
                <a:close/>
                <a:moveTo>
                  <a:pt x="12443" y="15798"/>
                </a:moveTo>
                <a:lnTo>
                  <a:pt x="12255" y="15931"/>
                </a:lnTo>
                <a:lnTo>
                  <a:pt x="12054" y="15972"/>
                </a:lnTo>
                <a:lnTo>
                  <a:pt x="12244" y="15858"/>
                </a:lnTo>
                <a:close/>
                <a:moveTo>
                  <a:pt x="12000" y="15983"/>
                </a:moveTo>
                <a:lnTo>
                  <a:pt x="11816" y="16021"/>
                </a:lnTo>
                <a:lnTo>
                  <a:pt x="11992" y="15933"/>
                </a:lnTo>
                <a:lnTo>
                  <a:pt x="12174" y="15879"/>
                </a:lnTo>
                <a:close/>
                <a:moveTo>
                  <a:pt x="11950" y="16014"/>
                </a:moveTo>
                <a:lnTo>
                  <a:pt x="11760" y="16128"/>
                </a:lnTo>
                <a:lnTo>
                  <a:pt x="11555" y="16151"/>
                </a:lnTo>
                <a:lnTo>
                  <a:pt x="11748" y="16055"/>
                </a:lnTo>
                <a:close/>
                <a:moveTo>
                  <a:pt x="11501" y="16157"/>
                </a:moveTo>
                <a:lnTo>
                  <a:pt x="11315" y="16177"/>
                </a:lnTo>
                <a:lnTo>
                  <a:pt x="11493" y="16106"/>
                </a:lnTo>
                <a:lnTo>
                  <a:pt x="11677" y="16070"/>
                </a:lnTo>
                <a:close/>
                <a:moveTo>
                  <a:pt x="11449" y="16183"/>
                </a:moveTo>
                <a:lnTo>
                  <a:pt x="11257" y="16279"/>
                </a:lnTo>
                <a:lnTo>
                  <a:pt x="11050" y="16284"/>
                </a:lnTo>
                <a:lnTo>
                  <a:pt x="11245" y="16206"/>
                </a:lnTo>
                <a:close/>
                <a:moveTo>
                  <a:pt x="10995" y="16285"/>
                </a:moveTo>
                <a:lnTo>
                  <a:pt x="10806" y="16289"/>
                </a:lnTo>
                <a:lnTo>
                  <a:pt x="10986" y="16235"/>
                </a:lnTo>
                <a:lnTo>
                  <a:pt x="11173" y="16215"/>
                </a:lnTo>
                <a:close/>
                <a:moveTo>
                  <a:pt x="10942" y="16306"/>
                </a:moveTo>
                <a:lnTo>
                  <a:pt x="10747" y="16383"/>
                </a:lnTo>
                <a:lnTo>
                  <a:pt x="10538" y="16370"/>
                </a:lnTo>
                <a:lnTo>
                  <a:pt x="10734" y="16310"/>
                </a:lnTo>
                <a:close/>
                <a:moveTo>
                  <a:pt x="10482" y="16366"/>
                </a:moveTo>
                <a:lnTo>
                  <a:pt x="10291" y="16354"/>
                </a:lnTo>
                <a:lnTo>
                  <a:pt x="10472" y="16317"/>
                </a:lnTo>
                <a:lnTo>
                  <a:pt x="10661" y="16312"/>
                </a:lnTo>
                <a:close/>
                <a:moveTo>
                  <a:pt x="10427" y="16383"/>
                </a:moveTo>
                <a:lnTo>
                  <a:pt x="10231" y="16441"/>
                </a:lnTo>
                <a:lnTo>
                  <a:pt x="10019" y="16410"/>
                </a:lnTo>
                <a:lnTo>
                  <a:pt x="10217" y="16370"/>
                </a:lnTo>
                <a:close/>
                <a:moveTo>
                  <a:pt x="9962" y="16401"/>
                </a:moveTo>
                <a:lnTo>
                  <a:pt x="9769" y="16372"/>
                </a:lnTo>
                <a:lnTo>
                  <a:pt x="9951" y="16352"/>
                </a:lnTo>
                <a:lnTo>
                  <a:pt x="10142" y="16364"/>
                </a:lnTo>
                <a:close/>
                <a:moveTo>
                  <a:pt x="9905" y="16413"/>
                </a:moveTo>
                <a:lnTo>
                  <a:pt x="9707" y="16453"/>
                </a:lnTo>
                <a:lnTo>
                  <a:pt x="9492" y="16403"/>
                </a:lnTo>
                <a:lnTo>
                  <a:pt x="9693" y="16380"/>
                </a:lnTo>
                <a:close/>
                <a:moveTo>
                  <a:pt x="9434" y="16390"/>
                </a:moveTo>
                <a:lnTo>
                  <a:pt x="9240" y="16345"/>
                </a:lnTo>
                <a:lnTo>
                  <a:pt x="9423" y="16341"/>
                </a:lnTo>
                <a:lnTo>
                  <a:pt x="9616" y="16370"/>
                </a:lnTo>
                <a:close/>
                <a:moveTo>
                  <a:pt x="9434" y="16410"/>
                </a:moveTo>
                <a:lnTo>
                  <a:pt x="9661" y="16463"/>
                </a:lnTo>
                <a:lnTo>
                  <a:pt x="9453" y="16506"/>
                </a:lnTo>
                <a:lnTo>
                  <a:pt x="9223" y="16434"/>
                </a:lnTo>
                <a:close/>
                <a:moveTo>
                  <a:pt x="9707" y="16474"/>
                </a:moveTo>
                <a:lnTo>
                  <a:pt x="9942" y="16529"/>
                </a:lnTo>
                <a:lnTo>
                  <a:pt x="9728" y="16593"/>
                </a:lnTo>
                <a:lnTo>
                  <a:pt x="9491" y="16518"/>
                </a:lnTo>
                <a:close/>
                <a:moveTo>
                  <a:pt x="9980" y="16538"/>
                </a:moveTo>
                <a:lnTo>
                  <a:pt x="10221" y="16594"/>
                </a:lnTo>
                <a:lnTo>
                  <a:pt x="10005" y="16680"/>
                </a:lnTo>
                <a:lnTo>
                  <a:pt x="9762" y="16603"/>
                </a:lnTo>
                <a:close/>
                <a:moveTo>
                  <a:pt x="10253" y="16602"/>
                </a:moveTo>
                <a:lnTo>
                  <a:pt x="10498" y="16659"/>
                </a:lnTo>
                <a:lnTo>
                  <a:pt x="10281" y="16767"/>
                </a:lnTo>
                <a:lnTo>
                  <a:pt x="10034" y="16689"/>
                </a:lnTo>
                <a:close/>
                <a:moveTo>
                  <a:pt x="10526" y="16665"/>
                </a:moveTo>
                <a:lnTo>
                  <a:pt x="10774" y="16723"/>
                </a:lnTo>
                <a:lnTo>
                  <a:pt x="10557" y="16854"/>
                </a:lnTo>
                <a:lnTo>
                  <a:pt x="10306" y="16775"/>
                </a:lnTo>
                <a:close/>
                <a:moveTo>
                  <a:pt x="10799" y="16729"/>
                </a:moveTo>
                <a:lnTo>
                  <a:pt x="11049" y="16787"/>
                </a:lnTo>
                <a:lnTo>
                  <a:pt x="10834" y="16940"/>
                </a:lnTo>
                <a:lnTo>
                  <a:pt x="10580" y="16860"/>
                </a:lnTo>
                <a:close/>
                <a:moveTo>
                  <a:pt x="11072" y="16793"/>
                </a:moveTo>
                <a:lnTo>
                  <a:pt x="11324" y="16852"/>
                </a:lnTo>
                <a:lnTo>
                  <a:pt x="11110" y="17027"/>
                </a:lnTo>
                <a:lnTo>
                  <a:pt x="10855" y="16947"/>
                </a:lnTo>
                <a:close/>
                <a:moveTo>
                  <a:pt x="11345" y="16857"/>
                </a:moveTo>
                <a:lnTo>
                  <a:pt x="11599" y="16917"/>
                </a:lnTo>
                <a:lnTo>
                  <a:pt x="11386" y="17115"/>
                </a:lnTo>
                <a:lnTo>
                  <a:pt x="11129" y="17035"/>
                </a:lnTo>
                <a:close/>
                <a:moveTo>
                  <a:pt x="11618" y="16920"/>
                </a:moveTo>
                <a:lnTo>
                  <a:pt x="11873" y="16980"/>
                </a:lnTo>
                <a:lnTo>
                  <a:pt x="11662" y="17201"/>
                </a:lnTo>
                <a:lnTo>
                  <a:pt x="11404" y="17121"/>
                </a:lnTo>
                <a:close/>
                <a:moveTo>
                  <a:pt x="11891" y="16984"/>
                </a:moveTo>
                <a:lnTo>
                  <a:pt x="12147" y="17044"/>
                </a:lnTo>
                <a:lnTo>
                  <a:pt x="11938" y="17288"/>
                </a:lnTo>
                <a:lnTo>
                  <a:pt x="11680" y="17207"/>
                </a:lnTo>
                <a:close/>
                <a:moveTo>
                  <a:pt x="12164" y="17048"/>
                </a:moveTo>
                <a:lnTo>
                  <a:pt x="12420" y="17108"/>
                </a:lnTo>
                <a:lnTo>
                  <a:pt x="12214" y="17375"/>
                </a:lnTo>
                <a:lnTo>
                  <a:pt x="11954" y="17292"/>
                </a:lnTo>
                <a:close/>
                <a:moveTo>
                  <a:pt x="12437" y="17112"/>
                </a:moveTo>
                <a:lnTo>
                  <a:pt x="12694" y="17172"/>
                </a:lnTo>
                <a:lnTo>
                  <a:pt x="12491" y="17462"/>
                </a:lnTo>
                <a:lnTo>
                  <a:pt x="12230" y="17380"/>
                </a:lnTo>
                <a:close/>
                <a:moveTo>
                  <a:pt x="12710" y="17175"/>
                </a:moveTo>
                <a:lnTo>
                  <a:pt x="12968" y="17236"/>
                </a:lnTo>
                <a:lnTo>
                  <a:pt x="12767" y="17548"/>
                </a:lnTo>
                <a:lnTo>
                  <a:pt x="12505" y="17466"/>
                </a:lnTo>
                <a:close/>
                <a:moveTo>
                  <a:pt x="12983" y="17239"/>
                </a:moveTo>
                <a:lnTo>
                  <a:pt x="13241" y="17299"/>
                </a:lnTo>
                <a:lnTo>
                  <a:pt x="13043" y="17635"/>
                </a:lnTo>
                <a:lnTo>
                  <a:pt x="12781" y="17553"/>
                </a:lnTo>
                <a:close/>
                <a:moveTo>
                  <a:pt x="13255" y="17303"/>
                </a:moveTo>
                <a:lnTo>
                  <a:pt x="13514" y="17363"/>
                </a:lnTo>
                <a:lnTo>
                  <a:pt x="13319" y="17722"/>
                </a:lnTo>
                <a:lnTo>
                  <a:pt x="13056" y="17639"/>
                </a:lnTo>
                <a:close/>
                <a:moveTo>
                  <a:pt x="13528" y="17367"/>
                </a:moveTo>
                <a:lnTo>
                  <a:pt x="13788" y="17427"/>
                </a:lnTo>
                <a:lnTo>
                  <a:pt x="13595" y="17809"/>
                </a:lnTo>
                <a:lnTo>
                  <a:pt x="13333" y="17726"/>
                </a:lnTo>
                <a:close/>
                <a:moveTo>
                  <a:pt x="13801" y="17430"/>
                </a:moveTo>
                <a:lnTo>
                  <a:pt x="14061" y="17491"/>
                </a:lnTo>
                <a:lnTo>
                  <a:pt x="13871" y="17896"/>
                </a:lnTo>
                <a:lnTo>
                  <a:pt x="13608" y="17813"/>
                </a:lnTo>
                <a:close/>
                <a:moveTo>
                  <a:pt x="14074" y="17494"/>
                </a:moveTo>
                <a:lnTo>
                  <a:pt x="14334" y="17554"/>
                </a:lnTo>
                <a:lnTo>
                  <a:pt x="14148" y="17982"/>
                </a:lnTo>
                <a:lnTo>
                  <a:pt x="13884" y="17900"/>
                </a:lnTo>
                <a:close/>
                <a:moveTo>
                  <a:pt x="14347" y="17558"/>
                </a:moveTo>
                <a:lnTo>
                  <a:pt x="14607" y="17618"/>
                </a:lnTo>
                <a:lnTo>
                  <a:pt x="14424" y="18069"/>
                </a:lnTo>
                <a:lnTo>
                  <a:pt x="14160" y="17986"/>
                </a:lnTo>
                <a:close/>
                <a:moveTo>
                  <a:pt x="14355" y="17539"/>
                </a:moveTo>
                <a:lnTo>
                  <a:pt x="14542" y="17111"/>
                </a:lnTo>
                <a:lnTo>
                  <a:pt x="14798" y="17150"/>
                </a:lnTo>
                <a:lnTo>
                  <a:pt x="14615" y="17600"/>
                </a:lnTo>
                <a:close/>
                <a:moveTo>
                  <a:pt x="14549" y="17092"/>
                </a:moveTo>
                <a:lnTo>
                  <a:pt x="14736" y="16664"/>
                </a:lnTo>
                <a:lnTo>
                  <a:pt x="14988" y="16680"/>
                </a:lnTo>
                <a:lnTo>
                  <a:pt x="14805" y="17130"/>
                </a:lnTo>
                <a:close/>
                <a:moveTo>
                  <a:pt x="14744" y="16644"/>
                </a:moveTo>
                <a:lnTo>
                  <a:pt x="14930" y="16217"/>
                </a:lnTo>
                <a:lnTo>
                  <a:pt x="15179" y="16211"/>
                </a:lnTo>
                <a:lnTo>
                  <a:pt x="14996" y="16660"/>
                </a:lnTo>
                <a:close/>
                <a:moveTo>
                  <a:pt x="14940" y="16196"/>
                </a:moveTo>
                <a:lnTo>
                  <a:pt x="15125" y="15769"/>
                </a:lnTo>
                <a:lnTo>
                  <a:pt x="15369" y="15742"/>
                </a:lnTo>
                <a:lnTo>
                  <a:pt x="15187" y="16191"/>
                </a:lnTo>
                <a:close/>
                <a:moveTo>
                  <a:pt x="15134" y="15749"/>
                </a:moveTo>
                <a:lnTo>
                  <a:pt x="15320" y="15324"/>
                </a:lnTo>
                <a:lnTo>
                  <a:pt x="15560" y="15274"/>
                </a:lnTo>
                <a:lnTo>
                  <a:pt x="15378" y="15722"/>
                </a:lnTo>
                <a:close/>
                <a:moveTo>
                  <a:pt x="15329" y="15301"/>
                </a:moveTo>
                <a:lnTo>
                  <a:pt x="15514" y="14877"/>
                </a:lnTo>
                <a:lnTo>
                  <a:pt x="15750" y="14806"/>
                </a:lnTo>
                <a:lnTo>
                  <a:pt x="15569" y="15252"/>
                </a:lnTo>
                <a:close/>
                <a:moveTo>
                  <a:pt x="15525" y="14853"/>
                </a:moveTo>
                <a:lnTo>
                  <a:pt x="15709" y="14429"/>
                </a:lnTo>
                <a:lnTo>
                  <a:pt x="15940" y="14337"/>
                </a:lnTo>
                <a:lnTo>
                  <a:pt x="15760" y="14782"/>
                </a:lnTo>
                <a:close/>
                <a:moveTo>
                  <a:pt x="15720" y="14404"/>
                </a:moveTo>
                <a:lnTo>
                  <a:pt x="15904" y="13982"/>
                </a:lnTo>
                <a:lnTo>
                  <a:pt x="16131" y="13869"/>
                </a:lnTo>
                <a:lnTo>
                  <a:pt x="15951" y="14313"/>
                </a:lnTo>
                <a:close/>
                <a:moveTo>
                  <a:pt x="15915" y="13956"/>
                </a:moveTo>
                <a:lnTo>
                  <a:pt x="16098" y="13535"/>
                </a:lnTo>
                <a:lnTo>
                  <a:pt x="16321" y="13401"/>
                </a:lnTo>
                <a:lnTo>
                  <a:pt x="16141" y="13842"/>
                </a:lnTo>
                <a:close/>
                <a:moveTo>
                  <a:pt x="16111" y="13507"/>
                </a:moveTo>
                <a:lnTo>
                  <a:pt x="16293" y="13088"/>
                </a:lnTo>
                <a:lnTo>
                  <a:pt x="16511" y="12934"/>
                </a:lnTo>
                <a:lnTo>
                  <a:pt x="16332" y="13373"/>
                </a:lnTo>
                <a:close/>
                <a:moveTo>
                  <a:pt x="16306" y="13057"/>
                </a:moveTo>
                <a:lnTo>
                  <a:pt x="16487" y="12642"/>
                </a:lnTo>
                <a:lnTo>
                  <a:pt x="16700" y="12467"/>
                </a:lnTo>
                <a:lnTo>
                  <a:pt x="16523" y="12904"/>
                </a:lnTo>
                <a:close/>
                <a:moveTo>
                  <a:pt x="16502" y="12607"/>
                </a:moveTo>
                <a:lnTo>
                  <a:pt x="16682" y="12195"/>
                </a:lnTo>
                <a:lnTo>
                  <a:pt x="16890" y="12001"/>
                </a:lnTo>
                <a:lnTo>
                  <a:pt x="16714" y="12434"/>
                </a:lnTo>
                <a:close/>
                <a:moveTo>
                  <a:pt x="16699" y="12157"/>
                </a:moveTo>
                <a:lnTo>
                  <a:pt x="16877" y="11748"/>
                </a:lnTo>
                <a:lnTo>
                  <a:pt x="17079" y="11535"/>
                </a:lnTo>
                <a:lnTo>
                  <a:pt x="16905" y="11965"/>
                </a:lnTo>
                <a:close/>
                <a:moveTo>
                  <a:pt x="16895" y="11705"/>
                </a:moveTo>
                <a:lnTo>
                  <a:pt x="17071" y="11301"/>
                </a:lnTo>
                <a:lnTo>
                  <a:pt x="17267" y="11071"/>
                </a:lnTo>
                <a:lnTo>
                  <a:pt x="17095" y="11495"/>
                </a:lnTo>
                <a:close/>
                <a:moveTo>
                  <a:pt x="17092" y="11252"/>
                </a:moveTo>
                <a:lnTo>
                  <a:pt x="17266" y="10854"/>
                </a:lnTo>
                <a:lnTo>
                  <a:pt x="17456" y="10608"/>
                </a:lnTo>
                <a:lnTo>
                  <a:pt x="17286" y="11025"/>
                </a:lnTo>
                <a:close/>
                <a:moveTo>
                  <a:pt x="17291" y="10797"/>
                </a:moveTo>
                <a:lnTo>
                  <a:pt x="17460" y="10407"/>
                </a:lnTo>
                <a:lnTo>
                  <a:pt x="17643" y="10147"/>
                </a:lnTo>
                <a:lnTo>
                  <a:pt x="17476" y="10556"/>
                </a:lnTo>
                <a:close/>
                <a:moveTo>
                  <a:pt x="17490" y="10339"/>
                </a:moveTo>
                <a:lnTo>
                  <a:pt x="17655" y="9960"/>
                </a:lnTo>
                <a:lnTo>
                  <a:pt x="17829" y="9688"/>
                </a:lnTo>
                <a:lnTo>
                  <a:pt x="17668" y="10085"/>
                </a:lnTo>
                <a:close/>
                <a:moveTo>
                  <a:pt x="17691" y="9878"/>
                </a:moveTo>
                <a:lnTo>
                  <a:pt x="17849" y="9514"/>
                </a:lnTo>
                <a:lnTo>
                  <a:pt x="18013" y="9236"/>
                </a:lnTo>
                <a:lnTo>
                  <a:pt x="17859" y="9617"/>
                </a:lnTo>
                <a:close/>
                <a:moveTo>
                  <a:pt x="17895" y="9408"/>
                </a:moveTo>
                <a:lnTo>
                  <a:pt x="18044" y="9068"/>
                </a:lnTo>
                <a:lnTo>
                  <a:pt x="18194" y="8791"/>
                </a:lnTo>
                <a:lnTo>
                  <a:pt x="18049" y="9147"/>
                </a:lnTo>
                <a:close/>
                <a:moveTo>
                  <a:pt x="17972" y="9198"/>
                </a:moveTo>
                <a:lnTo>
                  <a:pt x="17841" y="9501"/>
                </a:lnTo>
                <a:lnTo>
                  <a:pt x="17703" y="9735"/>
                </a:lnTo>
                <a:lnTo>
                  <a:pt x="17838" y="9445"/>
                </a:lnTo>
                <a:close/>
                <a:moveTo>
                  <a:pt x="17570" y="9988"/>
                </a:moveTo>
                <a:lnTo>
                  <a:pt x="17435" y="10278"/>
                </a:lnTo>
                <a:lnTo>
                  <a:pt x="17293" y="10498"/>
                </a:lnTo>
                <a:lnTo>
                  <a:pt x="17432" y="10221"/>
                </a:lnTo>
                <a:close/>
                <a:moveTo>
                  <a:pt x="8161" y="16150"/>
                </a:moveTo>
                <a:lnTo>
                  <a:pt x="8346" y="16178"/>
                </a:lnTo>
                <a:lnTo>
                  <a:pt x="8542" y="16239"/>
                </a:lnTo>
                <a:lnTo>
                  <a:pt x="8358" y="16227"/>
                </a:lnTo>
                <a:close/>
                <a:moveTo>
                  <a:pt x="8419" y="16251"/>
                </a:moveTo>
                <a:lnTo>
                  <a:pt x="8622" y="16265"/>
                </a:lnTo>
                <a:lnTo>
                  <a:pt x="8839" y="16333"/>
                </a:lnTo>
                <a:lnTo>
                  <a:pt x="8638" y="16337"/>
                </a:lnTo>
                <a:close/>
                <a:moveTo>
                  <a:pt x="8686" y="16356"/>
                </a:moveTo>
                <a:lnTo>
                  <a:pt x="8899" y="16352"/>
                </a:lnTo>
                <a:lnTo>
                  <a:pt x="9128" y="16424"/>
                </a:lnTo>
                <a:lnTo>
                  <a:pt x="8917" y="16447"/>
                </a:lnTo>
                <a:close/>
                <a:moveTo>
                  <a:pt x="8957" y="16463"/>
                </a:moveTo>
                <a:lnTo>
                  <a:pt x="9175" y="16439"/>
                </a:lnTo>
                <a:lnTo>
                  <a:pt x="9413" y="16513"/>
                </a:lnTo>
                <a:lnTo>
                  <a:pt x="9197" y="16557"/>
                </a:lnTo>
                <a:close/>
                <a:moveTo>
                  <a:pt x="9231" y="16571"/>
                </a:moveTo>
                <a:lnTo>
                  <a:pt x="9452" y="16525"/>
                </a:lnTo>
                <a:lnTo>
                  <a:pt x="9695" y="16602"/>
                </a:lnTo>
                <a:lnTo>
                  <a:pt x="9477" y="16667"/>
                </a:lnTo>
                <a:close/>
                <a:moveTo>
                  <a:pt x="9757" y="16777"/>
                </a:moveTo>
                <a:lnTo>
                  <a:pt x="9506" y="16679"/>
                </a:lnTo>
                <a:lnTo>
                  <a:pt x="9728" y="16613"/>
                </a:lnTo>
                <a:lnTo>
                  <a:pt x="9976" y="16691"/>
                </a:lnTo>
                <a:close/>
                <a:moveTo>
                  <a:pt x="10036" y="16887"/>
                </a:moveTo>
                <a:lnTo>
                  <a:pt x="9783" y="16787"/>
                </a:lnTo>
                <a:lnTo>
                  <a:pt x="10005" y="16699"/>
                </a:lnTo>
                <a:lnTo>
                  <a:pt x="10256" y="16778"/>
                </a:lnTo>
                <a:close/>
                <a:moveTo>
                  <a:pt x="10316" y="16998"/>
                </a:moveTo>
                <a:lnTo>
                  <a:pt x="10060" y="16897"/>
                </a:lnTo>
                <a:lnTo>
                  <a:pt x="10281" y="16787"/>
                </a:lnTo>
                <a:lnTo>
                  <a:pt x="10535" y="16867"/>
                </a:lnTo>
                <a:close/>
                <a:moveTo>
                  <a:pt x="10596" y="17108"/>
                </a:moveTo>
                <a:lnTo>
                  <a:pt x="10337" y="17006"/>
                </a:lnTo>
                <a:lnTo>
                  <a:pt x="10557" y="16873"/>
                </a:lnTo>
                <a:lnTo>
                  <a:pt x="10813" y="16953"/>
                </a:lnTo>
                <a:close/>
                <a:moveTo>
                  <a:pt x="10876" y="17218"/>
                </a:moveTo>
                <a:lnTo>
                  <a:pt x="10616" y="17115"/>
                </a:lnTo>
                <a:lnTo>
                  <a:pt x="10834" y="16960"/>
                </a:lnTo>
                <a:lnTo>
                  <a:pt x="11091" y="17040"/>
                </a:lnTo>
                <a:close/>
                <a:moveTo>
                  <a:pt x="11155" y="17328"/>
                </a:moveTo>
                <a:lnTo>
                  <a:pt x="10894" y="17225"/>
                </a:lnTo>
                <a:lnTo>
                  <a:pt x="11111" y="17047"/>
                </a:lnTo>
                <a:lnTo>
                  <a:pt x="11369" y="17129"/>
                </a:lnTo>
                <a:close/>
                <a:moveTo>
                  <a:pt x="11435" y="17438"/>
                </a:moveTo>
                <a:lnTo>
                  <a:pt x="11172" y="17335"/>
                </a:lnTo>
                <a:lnTo>
                  <a:pt x="11387" y="17134"/>
                </a:lnTo>
                <a:lnTo>
                  <a:pt x="11647" y="17216"/>
                </a:lnTo>
                <a:close/>
                <a:moveTo>
                  <a:pt x="11715" y="17548"/>
                </a:moveTo>
                <a:lnTo>
                  <a:pt x="11451" y="17444"/>
                </a:lnTo>
                <a:lnTo>
                  <a:pt x="11664" y="17221"/>
                </a:lnTo>
                <a:lnTo>
                  <a:pt x="11924" y="17303"/>
                </a:lnTo>
                <a:close/>
                <a:moveTo>
                  <a:pt x="11995" y="17658"/>
                </a:moveTo>
                <a:lnTo>
                  <a:pt x="11730" y="17554"/>
                </a:lnTo>
                <a:lnTo>
                  <a:pt x="11940" y="17308"/>
                </a:lnTo>
                <a:lnTo>
                  <a:pt x="12201" y="17390"/>
                </a:lnTo>
                <a:close/>
                <a:moveTo>
                  <a:pt x="12274" y="17768"/>
                </a:moveTo>
                <a:lnTo>
                  <a:pt x="12009" y="17664"/>
                </a:lnTo>
                <a:lnTo>
                  <a:pt x="12217" y="17395"/>
                </a:lnTo>
                <a:lnTo>
                  <a:pt x="12479" y="17478"/>
                </a:lnTo>
                <a:close/>
                <a:moveTo>
                  <a:pt x="12554" y="17878"/>
                </a:moveTo>
                <a:lnTo>
                  <a:pt x="12289" y="17774"/>
                </a:lnTo>
                <a:lnTo>
                  <a:pt x="12493" y="17482"/>
                </a:lnTo>
                <a:lnTo>
                  <a:pt x="12755" y="17565"/>
                </a:lnTo>
                <a:close/>
                <a:moveTo>
                  <a:pt x="12834" y="17988"/>
                </a:moveTo>
                <a:lnTo>
                  <a:pt x="12568" y="17883"/>
                </a:lnTo>
                <a:lnTo>
                  <a:pt x="12770" y="17569"/>
                </a:lnTo>
                <a:lnTo>
                  <a:pt x="13032" y="17652"/>
                </a:lnTo>
                <a:close/>
                <a:moveTo>
                  <a:pt x="13114" y="18098"/>
                </a:moveTo>
                <a:lnTo>
                  <a:pt x="12847" y="17993"/>
                </a:lnTo>
                <a:lnTo>
                  <a:pt x="13046" y="17656"/>
                </a:lnTo>
                <a:lnTo>
                  <a:pt x="13309" y="17739"/>
                </a:lnTo>
                <a:close/>
                <a:moveTo>
                  <a:pt x="13393" y="18208"/>
                </a:moveTo>
                <a:lnTo>
                  <a:pt x="13127" y="18103"/>
                </a:lnTo>
                <a:lnTo>
                  <a:pt x="13323" y="17743"/>
                </a:lnTo>
                <a:lnTo>
                  <a:pt x="13586" y="17826"/>
                </a:lnTo>
                <a:close/>
                <a:moveTo>
                  <a:pt x="13673" y="18318"/>
                </a:moveTo>
                <a:lnTo>
                  <a:pt x="13406" y="18214"/>
                </a:lnTo>
                <a:lnTo>
                  <a:pt x="13599" y="17830"/>
                </a:lnTo>
                <a:lnTo>
                  <a:pt x="13863" y="17913"/>
                </a:lnTo>
                <a:close/>
                <a:moveTo>
                  <a:pt x="13953" y="18428"/>
                </a:moveTo>
                <a:lnTo>
                  <a:pt x="13686" y="18323"/>
                </a:lnTo>
                <a:lnTo>
                  <a:pt x="13876" y="17917"/>
                </a:lnTo>
                <a:lnTo>
                  <a:pt x="14140" y="18000"/>
                </a:lnTo>
                <a:close/>
                <a:moveTo>
                  <a:pt x="14233" y="18538"/>
                </a:moveTo>
                <a:lnTo>
                  <a:pt x="13965" y="18434"/>
                </a:lnTo>
                <a:lnTo>
                  <a:pt x="14152" y="18004"/>
                </a:lnTo>
                <a:lnTo>
                  <a:pt x="14416" y="18087"/>
                </a:lnTo>
                <a:close/>
                <a:moveTo>
                  <a:pt x="14513" y="18649"/>
                </a:moveTo>
                <a:lnTo>
                  <a:pt x="14245" y="18543"/>
                </a:lnTo>
                <a:lnTo>
                  <a:pt x="14429" y="18091"/>
                </a:lnTo>
                <a:lnTo>
                  <a:pt x="14693" y="18174"/>
                </a:lnTo>
                <a:close/>
                <a:moveTo>
                  <a:pt x="14700" y="18156"/>
                </a:moveTo>
                <a:lnTo>
                  <a:pt x="14436" y="18073"/>
                </a:lnTo>
                <a:lnTo>
                  <a:pt x="14620" y="17621"/>
                </a:lnTo>
                <a:lnTo>
                  <a:pt x="14880" y="17682"/>
                </a:lnTo>
                <a:close/>
                <a:moveTo>
                  <a:pt x="14887" y="17663"/>
                </a:moveTo>
                <a:lnTo>
                  <a:pt x="14627" y="17603"/>
                </a:lnTo>
                <a:lnTo>
                  <a:pt x="14811" y="17152"/>
                </a:lnTo>
                <a:lnTo>
                  <a:pt x="15067" y="17190"/>
                </a:lnTo>
                <a:close/>
                <a:moveTo>
                  <a:pt x="15075" y="17171"/>
                </a:moveTo>
                <a:lnTo>
                  <a:pt x="14818" y="17132"/>
                </a:lnTo>
                <a:lnTo>
                  <a:pt x="15002" y="16680"/>
                </a:lnTo>
                <a:lnTo>
                  <a:pt x="15254" y="16697"/>
                </a:lnTo>
                <a:close/>
                <a:moveTo>
                  <a:pt x="15262" y="16678"/>
                </a:moveTo>
                <a:lnTo>
                  <a:pt x="15010" y="16661"/>
                </a:lnTo>
                <a:lnTo>
                  <a:pt x="15193" y="16210"/>
                </a:lnTo>
                <a:lnTo>
                  <a:pt x="15441" y="16204"/>
                </a:lnTo>
                <a:close/>
                <a:moveTo>
                  <a:pt x="15449" y="16185"/>
                </a:moveTo>
                <a:lnTo>
                  <a:pt x="15202" y="16191"/>
                </a:lnTo>
                <a:lnTo>
                  <a:pt x="15385" y="15741"/>
                </a:lnTo>
                <a:lnTo>
                  <a:pt x="15629" y="15713"/>
                </a:lnTo>
                <a:close/>
                <a:moveTo>
                  <a:pt x="15636" y="15692"/>
                </a:moveTo>
                <a:lnTo>
                  <a:pt x="15393" y="15720"/>
                </a:lnTo>
                <a:lnTo>
                  <a:pt x="15575" y="15271"/>
                </a:lnTo>
                <a:lnTo>
                  <a:pt x="15815" y="15221"/>
                </a:lnTo>
                <a:close/>
                <a:moveTo>
                  <a:pt x="15824" y="15200"/>
                </a:moveTo>
                <a:lnTo>
                  <a:pt x="15584" y="15248"/>
                </a:lnTo>
                <a:lnTo>
                  <a:pt x="15766" y="14800"/>
                </a:lnTo>
                <a:lnTo>
                  <a:pt x="16002" y="14729"/>
                </a:lnTo>
                <a:close/>
                <a:moveTo>
                  <a:pt x="16011" y="14707"/>
                </a:moveTo>
                <a:lnTo>
                  <a:pt x="15775" y="14778"/>
                </a:lnTo>
                <a:lnTo>
                  <a:pt x="15957" y="14331"/>
                </a:lnTo>
                <a:lnTo>
                  <a:pt x="16189" y="14239"/>
                </a:lnTo>
                <a:close/>
                <a:moveTo>
                  <a:pt x="16198" y="14215"/>
                </a:moveTo>
                <a:lnTo>
                  <a:pt x="15967" y="14306"/>
                </a:lnTo>
                <a:lnTo>
                  <a:pt x="16148" y="13861"/>
                </a:lnTo>
                <a:lnTo>
                  <a:pt x="16375" y="13747"/>
                </a:lnTo>
                <a:close/>
                <a:moveTo>
                  <a:pt x="16385" y="13722"/>
                </a:moveTo>
                <a:lnTo>
                  <a:pt x="16158" y="13835"/>
                </a:lnTo>
                <a:lnTo>
                  <a:pt x="16338" y="13391"/>
                </a:lnTo>
                <a:lnTo>
                  <a:pt x="16562" y="13256"/>
                </a:lnTo>
                <a:close/>
                <a:moveTo>
                  <a:pt x="16572" y="13229"/>
                </a:moveTo>
                <a:lnTo>
                  <a:pt x="16350" y="13363"/>
                </a:lnTo>
                <a:lnTo>
                  <a:pt x="16530" y="12921"/>
                </a:lnTo>
                <a:lnTo>
                  <a:pt x="16749" y="12766"/>
                </a:lnTo>
                <a:close/>
                <a:moveTo>
                  <a:pt x="16760" y="12736"/>
                </a:moveTo>
                <a:lnTo>
                  <a:pt x="16542" y="12890"/>
                </a:lnTo>
                <a:lnTo>
                  <a:pt x="16721" y="12451"/>
                </a:lnTo>
                <a:lnTo>
                  <a:pt x="16935" y="12275"/>
                </a:lnTo>
                <a:close/>
                <a:moveTo>
                  <a:pt x="16947" y="12243"/>
                </a:moveTo>
                <a:lnTo>
                  <a:pt x="16734" y="12418"/>
                </a:lnTo>
                <a:lnTo>
                  <a:pt x="16912" y="11981"/>
                </a:lnTo>
                <a:lnTo>
                  <a:pt x="17121" y="11786"/>
                </a:lnTo>
                <a:close/>
                <a:moveTo>
                  <a:pt x="17134" y="11751"/>
                </a:moveTo>
                <a:lnTo>
                  <a:pt x="16927" y="11944"/>
                </a:lnTo>
                <a:lnTo>
                  <a:pt x="17103" y="11511"/>
                </a:lnTo>
                <a:lnTo>
                  <a:pt x="17307" y="11296"/>
                </a:lnTo>
                <a:close/>
                <a:moveTo>
                  <a:pt x="17322" y="11258"/>
                </a:moveTo>
                <a:lnTo>
                  <a:pt x="17119" y="11470"/>
                </a:lnTo>
                <a:lnTo>
                  <a:pt x="17294" y="11040"/>
                </a:lnTo>
                <a:lnTo>
                  <a:pt x="17492" y="10808"/>
                </a:lnTo>
                <a:close/>
                <a:moveTo>
                  <a:pt x="17509" y="10765"/>
                </a:moveTo>
                <a:lnTo>
                  <a:pt x="17313" y="10995"/>
                </a:lnTo>
                <a:lnTo>
                  <a:pt x="17485" y="10571"/>
                </a:lnTo>
                <a:lnTo>
                  <a:pt x="17678" y="10321"/>
                </a:lnTo>
                <a:close/>
                <a:moveTo>
                  <a:pt x="17696" y="10272"/>
                </a:moveTo>
                <a:lnTo>
                  <a:pt x="17506" y="10518"/>
                </a:lnTo>
                <a:lnTo>
                  <a:pt x="17676" y="10101"/>
                </a:lnTo>
                <a:lnTo>
                  <a:pt x="17862" y="9835"/>
                </a:lnTo>
                <a:close/>
                <a:moveTo>
                  <a:pt x="17884" y="9779"/>
                </a:moveTo>
                <a:lnTo>
                  <a:pt x="17701" y="10040"/>
                </a:lnTo>
                <a:lnTo>
                  <a:pt x="17867" y="9630"/>
                </a:lnTo>
                <a:lnTo>
                  <a:pt x="18046" y="9352"/>
                </a:lnTo>
                <a:close/>
                <a:moveTo>
                  <a:pt x="18071" y="9286"/>
                </a:moveTo>
                <a:lnTo>
                  <a:pt x="17896" y="9558"/>
                </a:lnTo>
                <a:lnTo>
                  <a:pt x="18058" y="9160"/>
                </a:lnTo>
                <a:lnTo>
                  <a:pt x="18229" y="8871"/>
                </a:lnTo>
                <a:close/>
                <a:moveTo>
                  <a:pt x="18258" y="8793"/>
                </a:moveTo>
                <a:lnTo>
                  <a:pt x="18094" y="9072"/>
                </a:lnTo>
                <a:lnTo>
                  <a:pt x="18249" y="8691"/>
                </a:lnTo>
                <a:lnTo>
                  <a:pt x="18409" y="8396"/>
                </a:lnTo>
                <a:close/>
                <a:moveTo>
                  <a:pt x="18445" y="8301"/>
                </a:moveTo>
                <a:lnTo>
                  <a:pt x="18295" y="8576"/>
                </a:lnTo>
                <a:lnTo>
                  <a:pt x="18440" y="8220"/>
                </a:lnTo>
                <a:lnTo>
                  <a:pt x="18586" y="7929"/>
                </a:lnTo>
                <a:close/>
                <a:moveTo>
                  <a:pt x="18633" y="7808"/>
                </a:moveTo>
                <a:lnTo>
                  <a:pt x="18503" y="8065"/>
                </a:lnTo>
                <a:lnTo>
                  <a:pt x="18631" y="7750"/>
                </a:lnTo>
                <a:lnTo>
                  <a:pt x="18757" y="7482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 kern="1200">
          <a:solidFill>
            <a:srgbClr val="FFFFFF"/>
          </a:solidFill>
          <a:latin typeface="+mj-lt"/>
          <a:ea typeface="+mj-ea"/>
          <a:cs typeface="+mj-cs"/>
          <a:sym typeface="DM Serif Display" charset="0"/>
        </a:defRPr>
      </a:lvl1pPr>
      <a:lvl2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2pPr>
      <a:lvl3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3pPr>
      <a:lvl4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4pPr>
      <a:lvl5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5pPr>
      <a:lvl6pPr marL="4572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6pPr>
      <a:lvl7pPr marL="9144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7pPr>
      <a:lvl8pPr marL="13716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8pPr>
      <a:lvl9pPr marL="18288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9pPr>
    </p:titleStyle>
    <p:bodyStyle>
      <a:lvl1pPr marL="4572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╺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1pPr>
      <a:lvl2pPr marL="9144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-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2pPr>
      <a:lvl3pPr marL="13716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⬞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3pPr>
      <a:lvl4pPr marL="18288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●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4pPr>
      <a:lvl5pPr marL="22860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○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flip="none" rotWithShape="0">
          <a:gsLst>
            <a:gs pos="0">
              <a:srgbClr val="F0F2F9"/>
            </a:gs>
            <a:gs pos="49899">
              <a:srgbClr val="DADDEE"/>
            </a:gs>
            <a:gs pos="100000">
              <a:srgbClr val="CBD0E8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 descr="Google Shape;22;p5">
            <a:extLst>
              <a:ext uri="{FF2B5EF4-FFF2-40B4-BE49-F238E27FC236}">
                <a16:creationId xmlns:a16="http://schemas.microsoft.com/office/drawing/2014/main" id="{988B275C-DE15-4B8C-A1C4-F71E4057FF8A}"/>
              </a:ext>
            </a:extLst>
          </p:cNvPr>
          <p:cNvSpPr>
            <a:spLocks/>
          </p:cNvSpPr>
          <p:nvPr/>
        </p:nvSpPr>
        <p:spPr bwMode="auto">
          <a:xfrm>
            <a:off x="2933700" y="0"/>
            <a:ext cx="6215063" cy="5143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8240"/>
                </a:moveTo>
                <a:lnTo>
                  <a:pt x="21560" y="8269"/>
                </a:lnTo>
                <a:lnTo>
                  <a:pt x="21347" y="8400"/>
                </a:lnTo>
                <a:lnTo>
                  <a:pt x="21599" y="8204"/>
                </a:lnTo>
                <a:lnTo>
                  <a:pt x="21599" y="8180"/>
                </a:lnTo>
                <a:lnTo>
                  <a:pt x="21197" y="8492"/>
                </a:lnTo>
                <a:lnTo>
                  <a:pt x="20951" y="8645"/>
                </a:lnTo>
                <a:lnTo>
                  <a:pt x="21599" y="8109"/>
                </a:lnTo>
                <a:lnTo>
                  <a:pt x="21599" y="8084"/>
                </a:lnTo>
                <a:lnTo>
                  <a:pt x="20834" y="8717"/>
                </a:lnTo>
                <a:lnTo>
                  <a:pt x="20566" y="8883"/>
                </a:lnTo>
                <a:lnTo>
                  <a:pt x="21599" y="7972"/>
                </a:lnTo>
                <a:lnTo>
                  <a:pt x="21599" y="7947"/>
                </a:lnTo>
                <a:lnTo>
                  <a:pt x="20472" y="8941"/>
                </a:lnTo>
                <a:lnTo>
                  <a:pt x="20187" y="9117"/>
                </a:lnTo>
                <a:lnTo>
                  <a:pt x="21599" y="7787"/>
                </a:lnTo>
                <a:lnTo>
                  <a:pt x="21599" y="7761"/>
                </a:lnTo>
                <a:lnTo>
                  <a:pt x="20109" y="9165"/>
                </a:lnTo>
                <a:lnTo>
                  <a:pt x="19813" y="9348"/>
                </a:lnTo>
                <a:lnTo>
                  <a:pt x="21599" y="7545"/>
                </a:lnTo>
                <a:lnTo>
                  <a:pt x="21599" y="7520"/>
                </a:lnTo>
                <a:lnTo>
                  <a:pt x="19746" y="9391"/>
                </a:lnTo>
                <a:lnTo>
                  <a:pt x="19441" y="9579"/>
                </a:lnTo>
                <a:lnTo>
                  <a:pt x="21599" y="7236"/>
                </a:lnTo>
                <a:lnTo>
                  <a:pt x="21599" y="7209"/>
                </a:lnTo>
                <a:lnTo>
                  <a:pt x="19384" y="9614"/>
                </a:lnTo>
                <a:lnTo>
                  <a:pt x="19071" y="9807"/>
                </a:lnTo>
                <a:lnTo>
                  <a:pt x="21599" y="6847"/>
                </a:lnTo>
                <a:lnTo>
                  <a:pt x="21599" y="6820"/>
                </a:lnTo>
                <a:lnTo>
                  <a:pt x="19021" y="9840"/>
                </a:lnTo>
                <a:lnTo>
                  <a:pt x="18702" y="10035"/>
                </a:lnTo>
                <a:lnTo>
                  <a:pt x="21599" y="6361"/>
                </a:lnTo>
                <a:lnTo>
                  <a:pt x="21599" y="6332"/>
                </a:lnTo>
                <a:lnTo>
                  <a:pt x="18658" y="10063"/>
                </a:lnTo>
                <a:lnTo>
                  <a:pt x="18335" y="10263"/>
                </a:lnTo>
                <a:lnTo>
                  <a:pt x="21599" y="5756"/>
                </a:lnTo>
                <a:lnTo>
                  <a:pt x="21599" y="5726"/>
                </a:lnTo>
                <a:lnTo>
                  <a:pt x="18295" y="10286"/>
                </a:lnTo>
                <a:lnTo>
                  <a:pt x="17968" y="10488"/>
                </a:lnTo>
                <a:lnTo>
                  <a:pt x="21599" y="5005"/>
                </a:lnTo>
                <a:lnTo>
                  <a:pt x="21599" y="4973"/>
                </a:lnTo>
                <a:lnTo>
                  <a:pt x="17932" y="10511"/>
                </a:lnTo>
                <a:lnTo>
                  <a:pt x="17601" y="10715"/>
                </a:lnTo>
                <a:lnTo>
                  <a:pt x="21599" y="4067"/>
                </a:lnTo>
                <a:lnTo>
                  <a:pt x="21599" y="4033"/>
                </a:lnTo>
                <a:lnTo>
                  <a:pt x="17570" y="10736"/>
                </a:lnTo>
                <a:lnTo>
                  <a:pt x="17236" y="10941"/>
                </a:lnTo>
                <a:lnTo>
                  <a:pt x="21599" y="2889"/>
                </a:lnTo>
                <a:lnTo>
                  <a:pt x="21599" y="2852"/>
                </a:lnTo>
                <a:lnTo>
                  <a:pt x="17207" y="10960"/>
                </a:lnTo>
                <a:lnTo>
                  <a:pt x="16871" y="11168"/>
                </a:lnTo>
                <a:lnTo>
                  <a:pt x="21599" y="1395"/>
                </a:lnTo>
                <a:lnTo>
                  <a:pt x="21599" y="1355"/>
                </a:lnTo>
                <a:lnTo>
                  <a:pt x="16844" y="11184"/>
                </a:lnTo>
                <a:lnTo>
                  <a:pt x="16506" y="11393"/>
                </a:lnTo>
                <a:lnTo>
                  <a:pt x="21373" y="0"/>
                </a:lnTo>
                <a:lnTo>
                  <a:pt x="21355" y="0"/>
                </a:lnTo>
                <a:lnTo>
                  <a:pt x="16481" y="11409"/>
                </a:lnTo>
                <a:lnTo>
                  <a:pt x="16142" y="11618"/>
                </a:lnTo>
                <a:lnTo>
                  <a:pt x="20463" y="0"/>
                </a:lnTo>
                <a:lnTo>
                  <a:pt x="20445" y="0"/>
                </a:lnTo>
                <a:lnTo>
                  <a:pt x="16118" y="11633"/>
                </a:lnTo>
                <a:lnTo>
                  <a:pt x="15778" y="11844"/>
                </a:lnTo>
                <a:lnTo>
                  <a:pt x="19542" y="0"/>
                </a:lnTo>
                <a:lnTo>
                  <a:pt x="19525" y="0"/>
                </a:lnTo>
                <a:lnTo>
                  <a:pt x="15756" y="11857"/>
                </a:lnTo>
                <a:lnTo>
                  <a:pt x="15414" y="12069"/>
                </a:lnTo>
                <a:lnTo>
                  <a:pt x="18613" y="0"/>
                </a:lnTo>
                <a:lnTo>
                  <a:pt x="18596" y="0"/>
                </a:lnTo>
                <a:lnTo>
                  <a:pt x="15392" y="12082"/>
                </a:lnTo>
                <a:lnTo>
                  <a:pt x="15049" y="12294"/>
                </a:lnTo>
                <a:lnTo>
                  <a:pt x="17674" y="0"/>
                </a:lnTo>
                <a:lnTo>
                  <a:pt x="17658" y="0"/>
                </a:lnTo>
                <a:lnTo>
                  <a:pt x="15030" y="12306"/>
                </a:lnTo>
                <a:lnTo>
                  <a:pt x="14686" y="12520"/>
                </a:lnTo>
                <a:lnTo>
                  <a:pt x="16727" y="0"/>
                </a:lnTo>
                <a:lnTo>
                  <a:pt x="16711" y="0"/>
                </a:lnTo>
                <a:lnTo>
                  <a:pt x="14667" y="12531"/>
                </a:lnTo>
                <a:lnTo>
                  <a:pt x="14322" y="12744"/>
                </a:lnTo>
                <a:lnTo>
                  <a:pt x="15772" y="0"/>
                </a:lnTo>
                <a:lnTo>
                  <a:pt x="15756" y="0"/>
                </a:lnTo>
                <a:lnTo>
                  <a:pt x="14304" y="12755"/>
                </a:lnTo>
                <a:lnTo>
                  <a:pt x="13959" y="12969"/>
                </a:lnTo>
                <a:lnTo>
                  <a:pt x="14808" y="0"/>
                </a:lnTo>
                <a:lnTo>
                  <a:pt x="14791" y="0"/>
                </a:lnTo>
                <a:lnTo>
                  <a:pt x="13941" y="12980"/>
                </a:lnTo>
                <a:lnTo>
                  <a:pt x="13595" y="13194"/>
                </a:lnTo>
                <a:lnTo>
                  <a:pt x="13837" y="0"/>
                </a:lnTo>
                <a:lnTo>
                  <a:pt x="13820" y="0"/>
                </a:lnTo>
                <a:lnTo>
                  <a:pt x="13578" y="13204"/>
                </a:lnTo>
                <a:lnTo>
                  <a:pt x="13231" y="13418"/>
                </a:lnTo>
                <a:lnTo>
                  <a:pt x="12857" y="0"/>
                </a:lnTo>
                <a:lnTo>
                  <a:pt x="12841" y="0"/>
                </a:lnTo>
                <a:lnTo>
                  <a:pt x="13215" y="13428"/>
                </a:lnTo>
                <a:lnTo>
                  <a:pt x="0" y="21600"/>
                </a:lnTo>
                <a:lnTo>
                  <a:pt x="36" y="21600"/>
                </a:lnTo>
                <a:lnTo>
                  <a:pt x="13216" y="13450"/>
                </a:lnTo>
                <a:lnTo>
                  <a:pt x="13224" y="13739"/>
                </a:lnTo>
                <a:lnTo>
                  <a:pt x="1189" y="21600"/>
                </a:lnTo>
                <a:lnTo>
                  <a:pt x="1224" y="21600"/>
                </a:lnTo>
                <a:lnTo>
                  <a:pt x="13225" y="13760"/>
                </a:lnTo>
                <a:lnTo>
                  <a:pt x="13232" y="14048"/>
                </a:lnTo>
                <a:lnTo>
                  <a:pt x="2307" y="21600"/>
                </a:lnTo>
                <a:lnTo>
                  <a:pt x="2340" y="21600"/>
                </a:lnTo>
                <a:lnTo>
                  <a:pt x="13232" y="14072"/>
                </a:lnTo>
                <a:lnTo>
                  <a:pt x="13240" y="14360"/>
                </a:lnTo>
                <a:lnTo>
                  <a:pt x="3354" y="21600"/>
                </a:lnTo>
                <a:lnTo>
                  <a:pt x="3386" y="21600"/>
                </a:lnTo>
                <a:lnTo>
                  <a:pt x="13242" y="14383"/>
                </a:lnTo>
                <a:lnTo>
                  <a:pt x="13250" y="14670"/>
                </a:lnTo>
                <a:lnTo>
                  <a:pt x="4336" y="21600"/>
                </a:lnTo>
                <a:lnTo>
                  <a:pt x="4366" y="21600"/>
                </a:lnTo>
                <a:lnTo>
                  <a:pt x="13250" y="14694"/>
                </a:lnTo>
                <a:lnTo>
                  <a:pt x="13258" y="14981"/>
                </a:lnTo>
                <a:lnTo>
                  <a:pt x="5254" y="21600"/>
                </a:lnTo>
                <a:lnTo>
                  <a:pt x="5283" y="21600"/>
                </a:lnTo>
                <a:lnTo>
                  <a:pt x="13259" y="15005"/>
                </a:lnTo>
                <a:lnTo>
                  <a:pt x="13267" y="15292"/>
                </a:lnTo>
                <a:lnTo>
                  <a:pt x="6111" y="21600"/>
                </a:lnTo>
                <a:lnTo>
                  <a:pt x="6139" y="21600"/>
                </a:lnTo>
                <a:lnTo>
                  <a:pt x="13268" y="15316"/>
                </a:lnTo>
                <a:lnTo>
                  <a:pt x="13276" y="15602"/>
                </a:lnTo>
                <a:lnTo>
                  <a:pt x="6909" y="21600"/>
                </a:lnTo>
                <a:lnTo>
                  <a:pt x="6936" y="21600"/>
                </a:lnTo>
                <a:lnTo>
                  <a:pt x="13276" y="15627"/>
                </a:lnTo>
                <a:lnTo>
                  <a:pt x="13284" y="15913"/>
                </a:lnTo>
                <a:lnTo>
                  <a:pt x="7651" y="21600"/>
                </a:lnTo>
                <a:lnTo>
                  <a:pt x="7677" y="21600"/>
                </a:lnTo>
                <a:lnTo>
                  <a:pt x="13285" y="15938"/>
                </a:lnTo>
                <a:lnTo>
                  <a:pt x="13293" y="16224"/>
                </a:lnTo>
                <a:lnTo>
                  <a:pt x="8339" y="21600"/>
                </a:lnTo>
                <a:lnTo>
                  <a:pt x="8364" y="21600"/>
                </a:lnTo>
                <a:lnTo>
                  <a:pt x="13294" y="16250"/>
                </a:lnTo>
                <a:lnTo>
                  <a:pt x="13302" y="16534"/>
                </a:lnTo>
                <a:lnTo>
                  <a:pt x="8975" y="21600"/>
                </a:lnTo>
                <a:lnTo>
                  <a:pt x="8999" y="21600"/>
                </a:lnTo>
                <a:lnTo>
                  <a:pt x="13303" y="16561"/>
                </a:lnTo>
                <a:lnTo>
                  <a:pt x="13311" y="16845"/>
                </a:lnTo>
                <a:lnTo>
                  <a:pt x="9561" y="21600"/>
                </a:lnTo>
                <a:lnTo>
                  <a:pt x="9584" y="21600"/>
                </a:lnTo>
                <a:lnTo>
                  <a:pt x="13311" y="16873"/>
                </a:lnTo>
                <a:lnTo>
                  <a:pt x="13319" y="17156"/>
                </a:lnTo>
                <a:lnTo>
                  <a:pt x="10099" y="21600"/>
                </a:lnTo>
                <a:lnTo>
                  <a:pt x="10121" y="21600"/>
                </a:lnTo>
                <a:lnTo>
                  <a:pt x="13320" y="17185"/>
                </a:lnTo>
                <a:lnTo>
                  <a:pt x="13328" y="17466"/>
                </a:lnTo>
                <a:lnTo>
                  <a:pt x="10591" y="21600"/>
                </a:lnTo>
                <a:lnTo>
                  <a:pt x="10612" y="21600"/>
                </a:lnTo>
                <a:lnTo>
                  <a:pt x="13329" y="17497"/>
                </a:lnTo>
                <a:lnTo>
                  <a:pt x="13336" y="17777"/>
                </a:lnTo>
                <a:lnTo>
                  <a:pt x="11038" y="21600"/>
                </a:lnTo>
                <a:lnTo>
                  <a:pt x="11058" y="21600"/>
                </a:lnTo>
                <a:lnTo>
                  <a:pt x="13337" y="17809"/>
                </a:lnTo>
                <a:lnTo>
                  <a:pt x="13345" y="18088"/>
                </a:lnTo>
                <a:lnTo>
                  <a:pt x="11441" y="21600"/>
                </a:lnTo>
                <a:lnTo>
                  <a:pt x="11461" y="21600"/>
                </a:lnTo>
                <a:lnTo>
                  <a:pt x="13345" y="18122"/>
                </a:lnTo>
                <a:lnTo>
                  <a:pt x="13353" y="18398"/>
                </a:lnTo>
                <a:lnTo>
                  <a:pt x="11805" y="21600"/>
                </a:lnTo>
                <a:lnTo>
                  <a:pt x="11824" y="21600"/>
                </a:lnTo>
                <a:lnTo>
                  <a:pt x="13355" y="18436"/>
                </a:lnTo>
                <a:lnTo>
                  <a:pt x="13363" y="18709"/>
                </a:lnTo>
                <a:lnTo>
                  <a:pt x="12127" y="21600"/>
                </a:lnTo>
                <a:lnTo>
                  <a:pt x="12147" y="21600"/>
                </a:lnTo>
                <a:lnTo>
                  <a:pt x="13364" y="18750"/>
                </a:lnTo>
                <a:lnTo>
                  <a:pt x="13372" y="19020"/>
                </a:lnTo>
                <a:lnTo>
                  <a:pt x="12412" y="21600"/>
                </a:lnTo>
                <a:lnTo>
                  <a:pt x="12430" y="21600"/>
                </a:lnTo>
                <a:lnTo>
                  <a:pt x="13373" y="19065"/>
                </a:lnTo>
                <a:lnTo>
                  <a:pt x="13381" y="19330"/>
                </a:lnTo>
                <a:lnTo>
                  <a:pt x="12658" y="21600"/>
                </a:lnTo>
                <a:lnTo>
                  <a:pt x="12676" y="21600"/>
                </a:lnTo>
                <a:lnTo>
                  <a:pt x="13382" y="19382"/>
                </a:lnTo>
                <a:lnTo>
                  <a:pt x="13389" y="19642"/>
                </a:lnTo>
                <a:lnTo>
                  <a:pt x="12869" y="21600"/>
                </a:lnTo>
                <a:lnTo>
                  <a:pt x="12886" y="21600"/>
                </a:lnTo>
                <a:lnTo>
                  <a:pt x="13389" y="19700"/>
                </a:lnTo>
                <a:lnTo>
                  <a:pt x="13396" y="19951"/>
                </a:lnTo>
                <a:lnTo>
                  <a:pt x="13045" y="21600"/>
                </a:lnTo>
                <a:lnTo>
                  <a:pt x="13062" y="21600"/>
                </a:lnTo>
                <a:lnTo>
                  <a:pt x="13398" y="20023"/>
                </a:lnTo>
                <a:lnTo>
                  <a:pt x="13405" y="20263"/>
                </a:lnTo>
                <a:lnTo>
                  <a:pt x="13188" y="21600"/>
                </a:lnTo>
                <a:lnTo>
                  <a:pt x="13204" y="21600"/>
                </a:lnTo>
                <a:lnTo>
                  <a:pt x="13408" y="20351"/>
                </a:lnTo>
                <a:lnTo>
                  <a:pt x="13414" y="20573"/>
                </a:lnTo>
                <a:lnTo>
                  <a:pt x="13297" y="21600"/>
                </a:lnTo>
                <a:lnTo>
                  <a:pt x="13314" y="21600"/>
                </a:lnTo>
                <a:lnTo>
                  <a:pt x="13417" y="20691"/>
                </a:lnTo>
                <a:lnTo>
                  <a:pt x="13423" y="20884"/>
                </a:lnTo>
                <a:lnTo>
                  <a:pt x="13376" y="21600"/>
                </a:lnTo>
                <a:lnTo>
                  <a:pt x="13392" y="21600"/>
                </a:lnTo>
                <a:lnTo>
                  <a:pt x="13427" y="21062"/>
                </a:lnTo>
                <a:lnTo>
                  <a:pt x="13431" y="21195"/>
                </a:lnTo>
                <a:lnTo>
                  <a:pt x="13424" y="21600"/>
                </a:lnTo>
                <a:lnTo>
                  <a:pt x="13440" y="21600"/>
                </a:lnTo>
                <a:lnTo>
                  <a:pt x="13440" y="21553"/>
                </a:lnTo>
                <a:lnTo>
                  <a:pt x="13442" y="21600"/>
                </a:lnTo>
                <a:lnTo>
                  <a:pt x="13458" y="21600"/>
                </a:lnTo>
                <a:lnTo>
                  <a:pt x="13447" y="21194"/>
                </a:lnTo>
                <a:lnTo>
                  <a:pt x="13458" y="20581"/>
                </a:lnTo>
                <a:lnTo>
                  <a:pt x="13498" y="19974"/>
                </a:lnTo>
                <a:lnTo>
                  <a:pt x="13566" y="19374"/>
                </a:lnTo>
                <a:lnTo>
                  <a:pt x="13663" y="18780"/>
                </a:lnTo>
                <a:lnTo>
                  <a:pt x="13789" y="18193"/>
                </a:lnTo>
                <a:lnTo>
                  <a:pt x="13942" y="17613"/>
                </a:lnTo>
                <a:lnTo>
                  <a:pt x="14124" y="17039"/>
                </a:lnTo>
                <a:lnTo>
                  <a:pt x="14335" y="16472"/>
                </a:lnTo>
                <a:lnTo>
                  <a:pt x="14575" y="15912"/>
                </a:lnTo>
                <a:lnTo>
                  <a:pt x="14845" y="15356"/>
                </a:lnTo>
                <a:lnTo>
                  <a:pt x="15141" y="14809"/>
                </a:lnTo>
                <a:lnTo>
                  <a:pt x="15467" y="14268"/>
                </a:lnTo>
                <a:lnTo>
                  <a:pt x="15821" y="13733"/>
                </a:lnTo>
                <a:lnTo>
                  <a:pt x="16202" y="13206"/>
                </a:lnTo>
                <a:lnTo>
                  <a:pt x="16613" y="12685"/>
                </a:lnTo>
                <a:lnTo>
                  <a:pt x="17053" y="12170"/>
                </a:lnTo>
                <a:lnTo>
                  <a:pt x="17521" y="11662"/>
                </a:lnTo>
                <a:lnTo>
                  <a:pt x="18017" y="11161"/>
                </a:lnTo>
                <a:lnTo>
                  <a:pt x="18542" y="10666"/>
                </a:lnTo>
                <a:lnTo>
                  <a:pt x="19096" y="10178"/>
                </a:lnTo>
                <a:lnTo>
                  <a:pt x="19679" y="9697"/>
                </a:lnTo>
                <a:lnTo>
                  <a:pt x="20290" y="9222"/>
                </a:lnTo>
                <a:lnTo>
                  <a:pt x="20930" y="8754"/>
                </a:lnTo>
                <a:lnTo>
                  <a:pt x="21597" y="8292"/>
                </a:lnTo>
                <a:lnTo>
                  <a:pt x="21600" y="8290"/>
                </a:lnTo>
                <a:close/>
                <a:moveTo>
                  <a:pt x="20480" y="8959"/>
                </a:moveTo>
                <a:lnTo>
                  <a:pt x="20727" y="8807"/>
                </a:lnTo>
                <a:lnTo>
                  <a:pt x="20543" y="8958"/>
                </a:lnTo>
                <a:lnTo>
                  <a:pt x="20303" y="9115"/>
                </a:lnTo>
                <a:close/>
                <a:moveTo>
                  <a:pt x="20118" y="9183"/>
                </a:moveTo>
                <a:lnTo>
                  <a:pt x="20386" y="9017"/>
                </a:lnTo>
                <a:lnTo>
                  <a:pt x="20195" y="9186"/>
                </a:lnTo>
                <a:lnTo>
                  <a:pt x="19934" y="9356"/>
                </a:lnTo>
                <a:close/>
                <a:moveTo>
                  <a:pt x="13489" y="18988"/>
                </a:moveTo>
                <a:lnTo>
                  <a:pt x="13493" y="18740"/>
                </a:lnTo>
                <a:lnTo>
                  <a:pt x="13579" y="18511"/>
                </a:lnTo>
                <a:lnTo>
                  <a:pt x="13562" y="18755"/>
                </a:lnTo>
                <a:close/>
                <a:moveTo>
                  <a:pt x="13558" y="18826"/>
                </a:moveTo>
                <a:lnTo>
                  <a:pt x="13543" y="19059"/>
                </a:lnTo>
                <a:lnTo>
                  <a:pt x="13483" y="19283"/>
                </a:lnTo>
                <a:lnTo>
                  <a:pt x="13488" y="19047"/>
                </a:lnTo>
                <a:close/>
                <a:moveTo>
                  <a:pt x="13494" y="18689"/>
                </a:moveTo>
                <a:lnTo>
                  <a:pt x="13499" y="18433"/>
                </a:lnTo>
                <a:lnTo>
                  <a:pt x="13598" y="18199"/>
                </a:lnTo>
                <a:lnTo>
                  <a:pt x="13582" y="18451"/>
                </a:lnTo>
                <a:close/>
                <a:moveTo>
                  <a:pt x="18915" y="10122"/>
                </a:moveTo>
                <a:lnTo>
                  <a:pt x="18639" y="10313"/>
                </a:lnTo>
                <a:lnTo>
                  <a:pt x="18811" y="10113"/>
                </a:lnTo>
                <a:lnTo>
                  <a:pt x="19097" y="9926"/>
                </a:lnTo>
                <a:close/>
                <a:moveTo>
                  <a:pt x="19159" y="9884"/>
                </a:moveTo>
                <a:lnTo>
                  <a:pt x="19434" y="9704"/>
                </a:lnTo>
                <a:lnTo>
                  <a:pt x="19249" y="9891"/>
                </a:lnTo>
                <a:lnTo>
                  <a:pt x="18984" y="10075"/>
                </a:lnTo>
                <a:close/>
                <a:moveTo>
                  <a:pt x="13622" y="18101"/>
                </a:moveTo>
                <a:lnTo>
                  <a:pt x="13639" y="17849"/>
                </a:lnTo>
                <a:lnTo>
                  <a:pt x="13751" y="17618"/>
                </a:lnTo>
                <a:lnTo>
                  <a:pt x="13722" y="17866"/>
                </a:lnTo>
                <a:close/>
                <a:moveTo>
                  <a:pt x="13716" y="17926"/>
                </a:moveTo>
                <a:lnTo>
                  <a:pt x="13688" y="18167"/>
                </a:lnTo>
                <a:lnTo>
                  <a:pt x="13603" y="18397"/>
                </a:lnTo>
                <a:lnTo>
                  <a:pt x="13619" y="18153"/>
                </a:lnTo>
                <a:close/>
                <a:moveTo>
                  <a:pt x="18041" y="10846"/>
                </a:moveTo>
                <a:lnTo>
                  <a:pt x="17768" y="11046"/>
                </a:lnTo>
                <a:lnTo>
                  <a:pt x="17923" y="10832"/>
                </a:lnTo>
                <a:lnTo>
                  <a:pt x="18207" y="10636"/>
                </a:lnTo>
                <a:close/>
                <a:moveTo>
                  <a:pt x="18256" y="10601"/>
                </a:moveTo>
                <a:lnTo>
                  <a:pt x="18532" y="10410"/>
                </a:lnTo>
                <a:lnTo>
                  <a:pt x="18360" y="10612"/>
                </a:lnTo>
                <a:lnTo>
                  <a:pt x="18094" y="10806"/>
                </a:lnTo>
                <a:close/>
                <a:moveTo>
                  <a:pt x="13846" y="16930"/>
                </a:moveTo>
                <a:lnTo>
                  <a:pt x="13875" y="16672"/>
                </a:lnTo>
                <a:lnTo>
                  <a:pt x="14029" y="16438"/>
                </a:lnTo>
                <a:lnTo>
                  <a:pt x="13988" y="16693"/>
                </a:lnTo>
                <a:close/>
                <a:moveTo>
                  <a:pt x="13980" y="16740"/>
                </a:moveTo>
                <a:lnTo>
                  <a:pt x="13939" y="16991"/>
                </a:lnTo>
                <a:lnTo>
                  <a:pt x="13812" y="17226"/>
                </a:lnTo>
                <a:lnTo>
                  <a:pt x="13841" y="16972"/>
                </a:lnTo>
                <a:close/>
                <a:moveTo>
                  <a:pt x="16918" y="11819"/>
                </a:moveTo>
                <a:lnTo>
                  <a:pt x="16647" y="12030"/>
                </a:lnTo>
                <a:lnTo>
                  <a:pt x="16773" y="11797"/>
                </a:lnTo>
                <a:lnTo>
                  <a:pt x="17056" y="11590"/>
                </a:lnTo>
                <a:close/>
                <a:moveTo>
                  <a:pt x="17093" y="11563"/>
                </a:moveTo>
                <a:lnTo>
                  <a:pt x="17371" y="11359"/>
                </a:lnTo>
                <a:lnTo>
                  <a:pt x="17224" y="11581"/>
                </a:lnTo>
                <a:lnTo>
                  <a:pt x="16957" y="11789"/>
                </a:lnTo>
                <a:close/>
                <a:moveTo>
                  <a:pt x="14155" y="15774"/>
                </a:moveTo>
                <a:lnTo>
                  <a:pt x="14197" y="15514"/>
                </a:lnTo>
                <a:lnTo>
                  <a:pt x="14394" y="15284"/>
                </a:lnTo>
                <a:lnTo>
                  <a:pt x="14339" y="15540"/>
                </a:lnTo>
                <a:close/>
                <a:moveTo>
                  <a:pt x="14331" y="15580"/>
                </a:moveTo>
                <a:lnTo>
                  <a:pt x="14276" y="15834"/>
                </a:lnTo>
                <a:lnTo>
                  <a:pt x="14107" y="16069"/>
                </a:lnTo>
                <a:lnTo>
                  <a:pt x="14149" y="15811"/>
                </a:lnTo>
                <a:close/>
                <a:moveTo>
                  <a:pt x="15881" y="12812"/>
                </a:moveTo>
                <a:lnTo>
                  <a:pt x="15617" y="13032"/>
                </a:lnTo>
                <a:lnTo>
                  <a:pt x="15709" y="12784"/>
                </a:lnTo>
                <a:lnTo>
                  <a:pt x="15987" y="12568"/>
                </a:lnTo>
                <a:close/>
                <a:moveTo>
                  <a:pt x="16014" y="12545"/>
                </a:moveTo>
                <a:lnTo>
                  <a:pt x="16289" y="12332"/>
                </a:lnTo>
                <a:lnTo>
                  <a:pt x="16173" y="12572"/>
                </a:lnTo>
                <a:lnTo>
                  <a:pt x="15910" y="12789"/>
                </a:lnTo>
                <a:close/>
                <a:moveTo>
                  <a:pt x="14549" y="14636"/>
                </a:moveTo>
                <a:lnTo>
                  <a:pt x="14605" y="14376"/>
                </a:lnTo>
                <a:lnTo>
                  <a:pt x="14845" y="14150"/>
                </a:lnTo>
                <a:lnTo>
                  <a:pt x="14777" y="14407"/>
                </a:lnTo>
                <a:close/>
                <a:moveTo>
                  <a:pt x="14766" y="14443"/>
                </a:moveTo>
                <a:lnTo>
                  <a:pt x="14699" y="14698"/>
                </a:lnTo>
                <a:lnTo>
                  <a:pt x="14487" y="14928"/>
                </a:lnTo>
                <a:lnTo>
                  <a:pt x="14542" y="14669"/>
                </a:lnTo>
                <a:close/>
                <a:moveTo>
                  <a:pt x="14867" y="14128"/>
                </a:moveTo>
                <a:lnTo>
                  <a:pt x="15104" y="13905"/>
                </a:lnTo>
                <a:lnTo>
                  <a:pt x="15024" y="14156"/>
                </a:lnTo>
                <a:lnTo>
                  <a:pt x="14800" y="14383"/>
                </a:lnTo>
                <a:close/>
                <a:moveTo>
                  <a:pt x="14876" y="14095"/>
                </a:moveTo>
                <a:lnTo>
                  <a:pt x="14944" y="13838"/>
                </a:lnTo>
                <a:lnTo>
                  <a:pt x="15196" y="13616"/>
                </a:lnTo>
                <a:lnTo>
                  <a:pt x="15116" y="13869"/>
                </a:lnTo>
                <a:close/>
                <a:moveTo>
                  <a:pt x="14953" y="13806"/>
                </a:moveTo>
                <a:lnTo>
                  <a:pt x="15021" y="13548"/>
                </a:lnTo>
                <a:lnTo>
                  <a:pt x="15288" y="13328"/>
                </a:lnTo>
                <a:lnTo>
                  <a:pt x="15207" y="13582"/>
                </a:lnTo>
                <a:close/>
                <a:moveTo>
                  <a:pt x="15221" y="13594"/>
                </a:moveTo>
                <a:lnTo>
                  <a:pt x="15471" y="13374"/>
                </a:lnTo>
                <a:lnTo>
                  <a:pt x="15379" y="13621"/>
                </a:lnTo>
                <a:lnTo>
                  <a:pt x="15141" y="13845"/>
                </a:lnTo>
                <a:close/>
                <a:moveTo>
                  <a:pt x="15232" y="13560"/>
                </a:moveTo>
                <a:lnTo>
                  <a:pt x="15312" y="13307"/>
                </a:lnTo>
                <a:lnTo>
                  <a:pt x="15577" y="13088"/>
                </a:lnTo>
                <a:lnTo>
                  <a:pt x="15484" y="13337"/>
                </a:lnTo>
                <a:close/>
                <a:moveTo>
                  <a:pt x="15603" y="13066"/>
                </a:moveTo>
                <a:lnTo>
                  <a:pt x="15865" y="12850"/>
                </a:lnTo>
                <a:lnTo>
                  <a:pt x="15761" y="13093"/>
                </a:lnTo>
                <a:lnTo>
                  <a:pt x="15511" y="13313"/>
                </a:lnTo>
                <a:close/>
                <a:moveTo>
                  <a:pt x="15590" y="13053"/>
                </a:moveTo>
                <a:lnTo>
                  <a:pt x="15323" y="13274"/>
                </a:lnTo>
                <a:lnTo>
                  <a:pt x="15403" y="13020"/>
                </a:lnTo>
                <a:lnTo>
                  <a:pt x="15683" y="12803"/>
                </a:lnTo>
                <a:close/>
                <a:moveTo>
                  <a:pt x="15298" y="13293"/>
                </a:moveTo>
                <a:lnTo>
                  <a:pt x="15029" y="13516"/>
                </a:lnTo>
                <a:lnTo>
                  <a:pt x="15098" y="13256"/>
                </a:lnTo>
                <a:lnTo>
                  <a:pt x="15380" y="13036"/>
                </a:lnTo>
                <a:close/>
                <a:moveTo>
                  <a:pt x="15007" y="13533"/>
                </a:moveTo>
                <a:lnTo>
                  <a:pt x="14736" y="13757"/>
                </a:lnTo>
                <a:lnTo>
                  <a:pt x="14793" y="13493"/>
                </a:lnTo>
                <a:lnTo>
                  <a:pt x="15076" y="13273"/>
                </a:lnTo>
                <a:close/>
                <a:moveTo>
                  <a:pt x="14999" y="13564"/>
                </a:moveTo>
                <a:lnTo>
                  <a:pt x="14930" y="13824"/>
                </a:lnTo>
                <a:lnTo>
                  <a:pt x="14674" y="14050"/>
                </a:lnTo>
                <a:lnTo>
                  <a:pt x="14730" y="13787"/>
                </a:lnTo>
                <a:close/>
                <a:moveTo>
                  <a:pt x="14922" y="13856"/>
                </a:moveTo>
                <a:lnTo>
                  <a:pt x="14853" y="14115"/>
                </a:lnTo>
                <a:lnTo>
                  <a:pt x="14612" y="14344"/>
                </a:lnTo>
                <a:lnTo>
                  <a:pt x="14668" y="14082"/>
                </a:lnTo>
                <a:close/>
                <a:moveTo>
                  <a:pt x="14590" y="14362"/>
                </a:moveTo>
                <a:lnTo>
                  <a:pt x="14347" y="14591"/>
                </a:lnTo>
                <a:lnTo>
                  <a:pt x="14391" y="14324"/>
                </a:lnTo>
                <a:lnTo>
                  <a:pt x="14646" y="14100"/>
                </a:lnTo>
                <a:close/>
                <a:moveTo>
                  <a:pt x="14584" y="14394"/>
                </a:moveTo>
                <a:lnTo>
                  <a:pt x="14528" y="14656"/>
                </a:lnTo>
                <a:lnTo>
                  <a:pt x="14299" y="14889"/>
                </a:lnTo>
                <a:lnTo>
                  <a:pt x="14342" y="14623"/>
                </a:lnTo>
                <a:close/>
                <a:moveTo>
                  <a:pt x="14521" y="14690"/>
                </a:moveTo>
                <a:lnTo>
                  <a:pt x="14465" y="14950"/>
                </a:lnTo>
                <a:lnTo>
                  <a:pt x="14251" y="15182"/>
                </a:lnTo>
                <a:lnTo>
                  <a:pt x="14294" y="14917"/>
                </a:lnTo>
                <a:close/>
                <a:moveTo>
                  <a:pt x="14457" y="14985"/>
                </a:moveTo>
                <a:lnTo>
                  <a:pt x="14402" y="15244"/>
                </a:lnTo>
                <a:lnTo>
                  <a:pt x="14203" y="15478"/>
                </a:lnTo>
                <a:lnTo>
                  <a:pt x="14246" y="15215"/>
                </a:lnTo>
                <a:close/>
                <a:moveTo>
                  <a:pt x="14417" y="15255"/>
                </a:moveTo>
                <a:lnTo>
                  <a:pt x="14611" y="15027"/>
                </a:lnTo>
                <a:lnTo>
                  <a:pt x="14545" y="15278"/>
                </a:lnTo>
                <a:lnTo>
                  <a:pt x="14363" y="15509"/>
                </a:lnTo>
                <a:close/>
                <a:moveTo>
                  <a:pt x="14425" y="15218"/>
                </a:moveTo>
                <a:lnTo>
                  <a:pt x="14480" y="14961"/>
                </a:lnTo>
                <a:lnTo>
                  <a:pt x="14689" y="14734"/>
                </a:lnTo>
                <a:lnTo>
                  <a:pt x="14623" y="14987"/>
                </a:lnTo>
                <a:close/>
                <a:moveTo>
                  <a:pt x="14714" y="14707"/>
                </a:moveTo>
                <a:lnTo>
                  <a:pt x="14920" y="14483"/>
                </a:lnTo>
                <a:lnTo>
                  <a:pt x="14842" y="14729"/>
                </a:lnTo>
                <a:lnTo>
                  <a:pt x="14646" y="14960"/>
                </a:lnTo>
                <a:close/>
                <a:moveTo>
                  <a:pt x="14724" y="14670"/>
                </a:moveTo>
                <a:lnTo>
                  <a:pt x="14790" y="14417"/>
                </a:lnTo>
                <a:lnTo>
                  <a:pt x="15012" y="14193"/>
                </a:lnTo>
                <a:lnTo>
                  <a:pt x="14933" y="14442"/>
                </a:lnTo>
                <a:close/>
                <a:moveTo>
                  <a:pt x="15038" y="14166"/>
                </a:moveTo>
                <a:lnTo>
                  <a:pt x="15257" y="13945"/>
                </a:lnTo>
                <a:lnTo>
                  <a:pt x="15167" y="14188"/>
                </a:lnTo>
                <a:lnTo>
                  <a:pt x="14961" y="14414"/>
                </a:lnTo>
                <a:close/>
                <a:moveTo>
                  <a:pt x="15050" y="14128"/>
                </a:moveTo>
                <a:lnTo>
                  <a:pt x="15129" y="13879"/>
                </a:lnTo>
                <a:lnTo>
                  <a:pt x="15364" y="13659"/>
                </a:lnTo>
                <a:lnTo>
                  <a:pt x="15273" y="13904"/>
                </a:lnTo>
                <a:close/>
                <a:moveTo>
                  <a:pt x="15392" y="13632"/>
                </a:moveTo>
                <a:lnTo>
                  <a:pt x="15623" y="13414"/>
                </a:lnTo>
                <a:lnTo>
                  <a:pt x="15522" y="13653"/>
                </a:lnTo>
                <a:lnTo>
                  <a:pt x="15302" y="13874"/>
                </a:lnTo>
                <a:close/>
                <a:moveTo>
                  <a:pt x="15406" y="13592"/>
                </a:moveTo>
                <a:lnTo>
                  <a:pt x="15497" y="13348"/>
                </a:lnTo>
                <a:lnTo>
                  <a:pt x="15744" y="13130"/>
                </a:lnTo>
                <a:lnTo>
                  <a:pt x="15641" y="13370"/>
                </a:lnTo>
                <a:close/>
                <a:moveTo>
                  <a:pt x="15774" y="13104"/>
                </a:moveTo>
                <a:lnTo>
                  <a:pt x="16017" y="12889"/>
                </a:lnTo>
                <a:lnTo>
                  <a:pt x="15905" y="13126"/>
                </a:lnTo>
                <a:lnTo>
                  <a:pt x="15673" y="13344"/>
                </a:lnTo>
                <a:close/>
                <a:moveTo>
                  <a:pt x="15791" y="13064"/>
                </a:moveTo>
                <a:lnTo>
                  <a:pt x="15893" y="12824"/>
                </a:lnTo>
                <a:lnTo>
                  <a:pt x="16153" y="12612"/>
                </a:lnTo>
                <a:lnTo>
                  <a:pt x="16038" y="12849"/>
                </a:lnTo>
                <a:close/>
                <a:moveTo>
                  <a:pt x="16186" y="12585"/>
                </a:moveTo>
                <a:lnTo>
                  <a:pt x="16441" y="12374"/>
                </a:lnTo>
                <a:lnTo>
                  <a:pt x="16317" y="12604"/>
                </a:lnTo>
                <a:lnTo>
                  <a:pt x="16072" y="12820"/>
                </a:lnTo>
                <a:close/>
                <a:moveTo>
                  <a:pt x="16206" y="12545"/>
                </a:moveTo>
                <a:lnTo>
                  <a:pt x="16320" y="12308"/>
                </a:lnTo>
                <a:lnTo>
                  <a:pt x="16591" y="12098"/>
                </a:lnTo>
                <a:lnTo>
                  <a:pt x="16465" y="12331"/>
                </a:lnTo>
                <a:close/>
                <a:moveTo>
                  <a:pt x="16625" y="12071"/>
                </a:moveTo>
                <a:lnTo>
                  <a:pt x="16892" y="11864"/>
                </a:lnTo>
                <a:lnTo>
                  <a:pt x="16756" y="12090"/>
                </a:lnTo>
                <a:lnTo>
                  <a:pt x="16500" y="12300"/>
                </a:lnTo>
                <a:close/>
                <a:moveTo>
                  <a:pt x="16614" y="12057"/>
                </a:moveTo>
                <a:lnTo>
                  <a:pt x="16339" y="12270"/>
                </a:lnTo>
                <a:lnTo>
                  <a:pt x="16454" y="12030"/>
                </a:lnTo>
                <a:lnTo>
                  <a:pt x="16741" y="11820"/>
                </a:lnTo>
                <a:close/>
                <a:moveTo>
                  <a:pt x="16308" y="12294"/>
                </a:moveTo>
                <a:lnTo>
                  <a:pt x="16030" y="12510"/>
                </a:lnTo>
                <a:lnTo>
                  <a:pt x="16135" y="12265"/>
                </a:lnTo>
                <a:lnTo>
                  <a:pt x="16424" y="12053"/>
                </a:lnTo>
                <a:close/>
                <a:moveTo>
                  <a:pt x="16002" y="12532"/>
                </a:moveTo>
                <a:lnTo>
                  <a:pt x="15722" y="12750"/>
                </a:lnTo>
                <a:lnTo>
                  <a:pt x="15815" y="12499"/>
                </a:lnTo>
                <a:lnTo>
                  <a:pt x="16107" y="12285"/>
                </a:lnTo>
                <a:close/>
                <a:moveTo>
                  <a:pt x="15696" y="12769"/>
                </a:moveTo>
                <a:lnTo>
                  <a:pt x="15414" y="12989"/>
                </a:lnTo>
                <a:lnTo>
                  <a:pt x="15495" y="12734"/>
                </a:lnTo>
                <a:lnTo>
                  <a:pt x="15790" y="12518"/>
                </a:lnTo>
                <a:close/>
                <a:moveTo>
                  <a:pt x="15391" y="13007"/>
                </a:moveTo>
                <a:lnTo>
                  <a:pt x="15107" y="13227"/>
                </a:lnTo>
                <a:lnTo>
                  <a:pt x="15176" y="12967"/>
                </a:lnTo>
                <a:lnTo>
                  <a:pt x="15472" y="12750"/>
                </a:lnTo>
                <a:close/>
                <a:moveTo>
                  <a:pt x="15085" y="13245"/>
                </a:moveTo>
                <a:lnTo>
                  <a:pt x="14800" y="13467"/>
                </a:lnTo>
                <a:lnTo>
                  <a:pt x="14856" y="13201"/>
                </a:lnTo>
                <a:lnTo>
                  <a:pt x="15154" y="12983"/>
                </a:lnTo>
                <a:close/>
                <a:moveTo>
                  <a:pt x="14779" y="13482"/>
                </a:moveTo>
                <a:lnTo>
                  <a:pt x="14492" y="13705"/>
                </a:lnTo>
                <a:lnTo>
                  <a:pt x="14536" y="13435"/>
                </a:lnTo>
                <a:lnTo>
                  <a:pt x="14836" y="13215"/>
                </a:lnTo>
                <a:close/>
                <a:moveTo>
                  <a:pt x="14773" y="13511"/>
                </a:moveTo>
                <a:lnTo>
                  <a:pt x="14716" y="13776"/>
                </a:lnTo>
                <a:lnTo>
                  <a:pt x="14444" y="14001"/>
                </a:lnTo>
                <a:lnTo>
                  <a:pt x="14488" y="13732"/>
                </a:lnTo>
                <a:close/>
                <a:moveTo>
                  <a:pt x="14710" y="13806"/>
                </a:moveTo>
                <a:lnTo>
                  <a:pt x="14653" y="14070"/>
                </a:lnTo>
                <a:lnTo>
                  <a:pt x="14396" y="14297"/>
                </a:lnTo>
                <a:lnTo>
                  <a:pt x="14440" y="14029"/>
                </a:lnTo>
                <a:close/>
                <a:moveTo>
                  <a:pt x="14376" y="14314"/>
                </a:moveTo>
                <a:lnTo>
                  <a:pt x="14117" y="14542"/>
                </a:lnTo>
                <a:lnTo>
                  <a:pt x="14148" y="14270"/>
                </a:lnTo>
                <a:lnTo>
                  <a:pt x="14419" y="14045"/>
                </a:lnTo>
                <a:close/>
                <a:moveTo>
                  <a:pt x="14371" y="14343"/>
                </a:moveTo>
                <a:lnTo>
                  <a:pt x="14328" y="14612"/>
                </a:lnTo>
                <a:lnTo>
                  <a:pt x="14084" y="14842"/>
                </a:lnTo>
                <a:lnTo>
                  <a:pt x="14114" y="14570"/>
                </a:lnTo>
                <a:close/>
                <a:moveTo>
                  <a:pt x="14323" y="14642"/>
                </a:moveTo>
                <a:lnTo>
                  <a:pt x="14279" y="14909"/>
                </a:lnTo>
                <a:lnTo>
                  <a:pt x="14049" y="15141"/>
                </a:lnTo>
                <a:lnTo>
                  <a:pt x="14080" y="14870"/>
                </a:lnTo>
                <a:close/>
                <a:moveTo>
                  <a:pt x="14274" y="14940"/>
                </a:moveTo>
                <a:lnTo>
                  <a:pt x="14230" y="15206"/>
                </a:lnTo>
                <a:lnTo>
                  <a:pt x="14015" y="15440"/>
                </a:lnTo>
                <a:lnTo>
                  <a:pt x="14046" y="15170"/>
                </a:lnTo>
                <a:close/>
                <a:moveTo>
                  <a:pt x="14225" y="15240"/>
                </a:moveTo>
                <a:lnTo>
                  <a:pt x="14182" y="15505"/>
                </a:lnTo>
                <a:lnTo>
                  <a:pt x="13981" y="15740"/>
                </a:lnTo>
                <a:lnTo>
                  <a:pt x="14012" y="15472"/>
                </a:lnTo>
                <a:close/>
                <a:moveTo>
                  <a:pt x="14175" y="15540"/>
                </a:moveTo>
                <a:lnTo>
                  <a:pt x="14133" y="15801"/>
                </a:lnTo>
                <a:lnTo>
                  <a:pt x="13947" y="16037"/>
                </a:lnTo>
                <a:lnTo>
                  <a:pt x="13977" y="15771"/>
                </a:lnTo>
                <a:close/>
                <a:moveTo>
                  <a:pt x="14127" y="15840"/>
                </a:moveTo>
                <a:lnTo>
                  <a:pt x="14084" y="16100"/>
                </a:lnTo>
                <a:lnTo>
                  <a:pt x="13912" y="16337"/>
                </a:lnTo>
                <a:lnTo>
                  <a:pt x="13942" y="16073"/>
                </a:lnTo>
                <a:close/>
                <a:moveTo>
                  <a:pt x="14077" y="16140"/>
                </a:moveTo>
                <a:lnTo>
                  <a:pt x="14035" y="16398"/>
                </a:lnTo>
                <a:lnTo>
                  <a:pt x="13878" y="16635"/>
                </a:lnTo>
                <a:lnTo>
                  <a:pt x="13908" y="16374"/>
                </a:lnTo>
                <a:close/>
                <a:moveTo>
                  <a:pt x="14050" y="16407"/>
                </a:moveTo>
                <a:lnTo>
                  <a:pt x="14202" y="16178"/>
                </a:lnTo>
                <a:lnTo>
                  <a:pt x="14149" y="16425"/>
                </a:lnTo>
                <a:lnTo>
                  <a:pt x="14009" y="16657"/>
                </a:lnTo>
                <a:close/>
                <a:moveTo>
                  <a:pt x="14057" y="16364"/>
                </a:moveTo>
                <a:lnTo>
                  <a:pt x="14099" y="16110"/>
                </a:lnTo>
                <a:lnTo>
                  <a:pt x="14265" y="15880"/>
                </a:lnTo>
                <a:lnTo>
                  <a:pt x="14212" y="16131"/>
                </a:lnTo>
                <a:close/>
                <a:moveTo>
                  <a:pt x="14289" y="15846"/>
                </a:moveTo>
                <a:lnTo>
                  <a:pt x="14453" y="15620"/>
                </a:lnTo>
                <a:lnTo>
                  <a:pt x="14391" y="15860"/>
                </a:lnTo>
                <a:lnTo>
                  <a:pt x="14239" y="16089"/>
                </a:lnTo>
                <a:close/>
                <a:moveTo>
                  <a:pt x="14298" y="15803"/>
                </a:moveTo>
                <a:lnTo>
                  <a:pt x="14352" y="15552"/>
                </a:lnTo>
                <a:lnTo>
                  <a:pt x="14531" y="15325"/>
                </a:lnTo>
                <a:lnTo>
                  <a:pt x="14464" y="15572"/>
                </a:lnTo>
                <a:close/>
                <a:moveTo>
                  <a:pt x="14557" y="15292"/>
                </a:moveTo>
                <a:lnTo>
                  <a:pt x="14733" y="15069"/>
                </a:lnTo>
                <a:lnTo>
                  <a:pt x="14657" y="15308"/>
                </a:lnTo>
                <a:lnTo>
                  <a:pt x="14493" y="15534"/>
                </a:lnTo>
                <a:close/>
                <a:moveTo>
                  <a:pt x="14569" y="15248"/>
                </a:moveTo>
                <a:lnTo>
                  <a:pt x="14635" y="15002"/>
                </a:lnTo>
                <a:lnTo>
                  <a:pt x="14826" y="14778"/>
                </a:lnTo>
                <a:lnTo>
                  <a:pt x="14749" y="15021"/>
                </a:lnTo>
                <a:close/>
                <a:moveTo>
                  <a:pt x="14853" y="14745"/>
                </a:moveTo>
                <a:lnTo>
                  <a:pt x="15041" y="14525"/>
                </a:lnTo>
                <a:lnTo>
                  <a:pt x="14954" y="14759"/>
                </a:lnTo>
                <a:lnTo>
                  <a:pt x="14780" y="14980"/>
                </a:lnTo>
                <a:close/>
                <a:moveTo>
                  <a:pt x="14868" y="14700"/>
                </a:moveTo>
                <a:lnTo>
                  <a:pt x="14945" y="14457"/>
                </a:lnTo>
                <a:lnTo>
                  <a:pt x="15148" y="14237"/>
                </a:lnTo>
                <a:lnTo>
                  <a:pt x="15059" y="14476"/>
                </a:lnTo>
                <a:close/>
                <a:moveTo>
                  <a:pt x="15179" y="14204"/>
                </a:moveTo>
                <a:lnTo>
                  <a:pt x="15377" y="13987"/>
                </a:lnTo>
                <a:lnTo>
                  <a:pt x="15279" y="14218"/>
                </a:lnTo>
                <a:lnTo>
                  <a:pt x="15091" y="14438"/>
                </a:lnTo>
                <a:close/>
                <a:moveTo>
                  <a:pt x="15195" y="14159"/>
                </a:moveTo>
                <a:lnTo>
                  <a:pt x="15284" y="13920"/>
                </a:lnTo>
                <a:lnTo>
                  <a:pt x="15499" y="13702"/>
                </a:lnTo>
                <a:lnTo>
                  <a:pt x="15399" y="13937"/>
                </a:lnTo>
                <a:close/>
                <a:moveTo>
                  <a:pt x="15532" y="13669"/>
                </a:moveTo>
                <a:lnTo>
                  <a:pt x="15743" y="13457"/>
                </a:lnTo>
                <a:lnTo>
                  <a:pt x="15636" y="13680"/>
                </a:lnTo>
                <a:lnTo>
                  <a:pt x="15437" y="13897"/>
                </a:lnTo>
                <a:close/>
                <a:moveTo>
                  <a:pt x="15552" y="13623"/>
                </a:moveTo>
                <a:lnTo>
                  <a:pt x="15652" y="13389"/>
                </a:lnTo>
                <a:lnTo>
                  <a:pt x="15879" y="13175"/>
                </a:lnTo>
                <a:lnTo>
                  <a:pt x="15768" y="13406"/>
                </a:lnTo>
                <a:close/>
                <a:moveTo>
                  <a:pt x="15917" y="13140"/>
                </a:moveTo>
                <a:lnTo>
                  <a:pt x="16139" y="12931"/>
                </a:lnTo>
                <a:lnTo>
                  <a:pt x="16019" y="13153"/>
                </a:lnTo>
                <a:lnTo>
                  <a:pt x="15808" y="13366"/>
                </a:lnTo>
                <a:close/>
                <a:moveTo>
                  <a:pt x="15940" y="13093"/>
                </a:moveTo>
                <a:lnTo>
                  <a:pt x="16051" y="12863"/>
                </a:lnTo>
                <a:lnTo>
                  <a:pt x="16290" y="12652"/>
                </a:lnTo>
                <a:lnTo>
                  <a:pt x="16167" y="12879"/>
                </a:lnTo>
                <a:close/>
                <a:moveTo>
                  <a:pt x="16328" y="12619"/>
                </a:moveTo>
                <a:lnTo>
                  <a:pt x="16561" y="12413"/>
                </a:lnTo>
                <a:lnTo>
                  <a:pt x="16430" y="12631"/>
                </a:lnTo>
                <a:lnTo>
                  <a:pt x="16208" y="12840"/>
                </a:lnTo>
                <a:close/>
                <a:moveTo>
                  <a:pt x="16354" y="12572"/>
                </a:moveTo>
                <a:lnTo>
                  <a:pt x="16476" y="12345"/>
                </a:lnTo>
                <a:lnTo>
                  <a:pt x="16727" y="12138"/>
                </a:lnTo>
                <a:lnTo>
                  <a:pt x="16593" y="12360"/>
                </a:lnTo>
                <a:close/>
                <a:moveTo>
                  <a:pt x="16767" y="12104"/>
                </a:moveTo>
                <a:lnTo>
                  <a:pt x="17012" y="11902"/>
                </a:lnTo>
                <a:lnTo>
                  <a:pt x="16870" y="12116"/>
                </a:lnTo>
                <a:lnTo>
                  <a:pt x="16637" y="12322"/>
                </a:lnTo>
                <a:close/>
                <a:moveTo>
                  <a:pt x="16796" y="12056"/>
                </a:moveTo>
                <a:lnTo>
                  <a:pt x="16930" y="11834"/>
                </a:lnTo>
                <a:lnTo>
                  <a:pt x="17192" y="11631"/>
                </a:lnTo>
                <a:lnTo>
                  <a:pt x="17047" y="11848"/>
                </a:lnTo>
                <a:close/>
                <a:moveTo>
                  <a:pt x="17235" y="11596"/>
                </a:moveTo>
                <a:lnTo>
                  <a:pt x="17490" y="11398"/>
                </a:lnTo>
                <a:lnTo>
                  <a:pt x="17338" y="11608"/>
                </a:lnTo>
                <a:lnTo>
                  <a:pt x="17094" y="11810"/>
                </a:lnTo>
                <a:close/>
                <a:moveTo>
                  <a:pt x="17269" y="11547"/>
                </a:moveTo>
                <a:lnTo>
                  <a:pt x="17413" y="11329"/>
                </a:lnTo>
                <a:lnTo>
                  <a:pt x="17686" y="11129"/>
                </a:lnTo>
                <a:lnTo>
                  <a:pt x="17530" y="11343"/>
                </a:lnTo>
                <a:close/>
                <a:moveTo>
                  <a:pt x="17732" y="11095"/>
                </a:moveTo>
                <a:lnTo>
                  <a:pt x="17997" y="10900"/>
                </a:lnTo>
                <a:lnTo>
                  <a:pt x="17835" y="11106"/>
                </a:lnTo>
                <a:lnTo>
                  <a:pt x="17580" y="11304"/>
                </a:lnTo>
                <a:close/>
                <a:moveTo>
                  <a:pt x="17721" y="11079"/>
                </a:moveTo>
                <a:lnTo>
                  <a:pt x="17443" y="11284"/>
                </a:lnTo>
                <a:lnTo>
                  <a:pt x="17589" y="11062"/>
                </a:lnTo>
                <a:lnTo>
                  <a:pt x="17879" y="10862"/>
                </a:lnTo>
                <a:close/>
                <a:moveTo>
                  <a:pt x="17401" y="11314"/>
                </a:moveTo>
                <a:lnTo>
                  <a:pt x="17118" y="11521"/>
                </a:lnTo>
                <a:lnTo>
                  <a:pt x="17255" y="11292"/>
                </a:lnTo>
                <a:lnTo>
                  <a:pt x="17550" y="11089"/>
                </a:lnTo>
                <a:close/>
                <a:moveTo>
                  <a:pt x="17082" y="11548"/>
                </a:moveTo>
                <a:lnTo>
                  <a:pt x="16794" y="11758"/>
                </a:lnTo>
                <a:lnTo>
                  <a:pt x="16922" y="11523"/>
                </a:lnTo>
                <a:lnTo>
                  <a:pt x="17221" y="11317"/>
                </a:lnTo>
                <a:close/>
                <a:moveTo>
                  <a:pt x="16762" y="11782"/>
                </a:moveTo>
                <a:lnTo>
                  <a:pt x="16471" y="11995"/>
                </a:lnTo>
                <a:lnTo>
                  <a:pt x="16587" y="11754"/>
                </a:lnTo>
                <a:lnTo>
                  <a:pt x="16889" y="11545"/>
                </a:lnTo>
                <a:close/>
                <a:moveTo>
                  <a:pt x="16442" y="12017"/>
                </a:moveTo>
                <a:lnTo>
                  <a:pt x="16149" y="12231"/>
                </a:lnTo>
                <a:lnTo>
                  <a:pt x="16254" y="11985"/>
                </a:lnTo>
                <a:lnTo>
                  <a:pt x="16559" y="11774"/>
                </a:lnTo>
                <a:close/>
                <a:moveTo>
                  <a:pt x="16122" y="12251"/>
                </a:moveTo>
                <a:lnTo>
                  <a:pt x="15827" y="12467"/>
                </a:lnTo>
                <a:lnTo>
                  <a:pt x="15920" y="12215"/>
                </a:lnTo>
                <a:lnTo>
                  <a:pt x="16227" y="12003"/>
                </a:lnTo>
                <a:close/>
                <a:moveTo>
                  <a:pt x="15802" y="12485"/>
                </a:moveTo>
                <a:lnTo>
                  <a:pt x="15505" y="12703"/>
                </a:lnTo>
                <a:lnTo>
                  <a:pt x="15586" y="12446"/>
                </a:lnTo>
                <a:lnTo>
                  <a:pt x="15896" y="12232"/>
                </a:lnTo>
                <a:close/>
                <a:moveTo>
                  <a:pt x="15481" y="12720"/>
                </a:moveTo>
                <a:lnTo>
                  <a:pt x="15183" y="12939"/>
                </a:lnTo>
                <a:lnTo>
                  <a:pt x="15253" y="12677"/>
                </a:lnTo>
                <a:lnTo>
                  <a:pt x="15564" y="12462"/>
                </a:lnTo>
                <a:close/>
                <a:moveTo>
                  <a:pt x="15161" y="12954"/>
                </a:moveTo>
                <a:lnTo>
                  <a:pt x="14862" y="13174"/>
                </a:lnTo>
                <a:lnTo>
                  <a:pt x="14918" y="12908"/>
                </a:lnTo>
                <a:lnTo>
                  <a:pt x="15231" y="12692"/>
                </a:lnTo>
                <a:close/>
                <a:moveTo>
                  <a:pt x="14841" y="13189"/>
                </a:moveTo>
                <a:lnTo>
                  <a:pt x="14540" y="13409"/>
                </a:lnTo>
                <a:lnTo>
                  <a:pt x="14585" y="13138"/>
                </a:lnTo>
                <a:lnTo>
                  <a:pt x="14899" y="12921"/>
                </a:lnTo>
                <a:close/>
                <a:moveTo>
                  <a:pt x="14521" y="13423"/>
                </a:moveTo>
                <a:lnTo>
                  <a:pt x="14219" y="13643"/>
                </a:lnTo>
                <a:lnTo>
                  <a:pt x="14251" y="13368"/>
                </a:lnTo>
                <a:lnTo>
                  <a:pt x="14565" y="13151"/>
                </a:lnTo>
                <a:close/>
                <a:moveTo>
                  <a:pt x="14517" y="13450"/>
                </a:moveTo>
                <a:lnTo>
                  <a:pt x="14473" y="13720"/>
                </a:lnTo>
                <a:lnTo>
                  <a:pt x="14185" y="13943"/>
                </a:lnTo>
                <a:lnTo>
                  <a:pt x="14217" y="13669"/>
                </a:lnTo>
                <a:close/>
                <a:moveTo>
                  <a:pt x="14468" y="13748"/>
                </a:moveTo>
                <a:lnTo>
                  <a:pt x="14424" y="14018"/>
                </a:lnTo>
                <a:lnTo>
                  <a:pt x="14151" y="14243"/>
                </a:lnTo>
                <a:lnTo>
                  <a:pt x="14182" y="13970"/>
                </a:lnTo>
                <a:close/>
                <a:moveTo>
                  <a:pt x="14133" y="14258"/>
                </a:moveTo>
                <a:lnTo>
                  <a:pt x="13859" y="14485"/>
                </a:lnTo>
                <a:lnTo>
                  <a:pt x="13877" y="14207"/>
                </a:lnTo>
                <a:lnTo>
                  <a:pt x="14164" y="13984"/>
                </a:lnTo>
                <a:close/>
                <a:moveTo>
                  <a:pt x="14130" y="14285"/>
                </a:moveTo>
                <a:lnTo>
                  <a:pt x="14099" y="14559"/>
                </a:lnTo>
                <a:lnTo>
                  <a:pt x="13840" y="14788"/>
                </a:lnTo>
                <a:lnTo>
                  <a:pt x="13858" y="14510"/>
                </a:lnTo>
                <a:close/>
                <a:moveTo>
                  <a:pt x="14096" y="14586"/>
                </a:moveTo>
                <a:lnTo>
                  <a:pt x="14064" y="14860"/>
                </a:lnTo>
                <a:lnTo>
                  <a:pt x="13819" y="15090"/>
                </a:lnTo>
                <a:lnTo>
                  <a:pt x="13837" y="14814"/>
                </a:lnTo>
                <a:close/>
                <a:moveTo>
                  <a:pt x="14062" y="14888"/>
                </a:moveTo>
                <a:lnTo>
                  <a:pt x="14030" y="15160"/>
                </a:lnTo>
                <a:lnTo>
                  <a:pt x="13799" y="15393"/>
                </a:lnTo>
                <a:lnTo>
                  <a:pt x="13818" y="15117"/>
                </a:lnTo>
                <a:close/>
                <a:moveTo>
                  <a:pt x="14027" y="15189"/>
                </a:moveTo>
                <a:lnTo>
                  <a:pt x="13996" y="15460"/>
                </a:lnTo>
                <a:lnTo>
                  <a:pt x="13780" y="15695"/>
                </a:lnTo>
                <a:lnTo>
                  <a:pt x="13798" y="15420"/>
                </a:lnTo>
                <a:close/>
                <a:moveTo>
                  <a:pt x="13993" y="15491"/>
                </a:moveTo>
                <a:lnTo>
                  <a:pt x="13962" y="15761"/>
                </a:lnTo>
                <a:lnTo>
                  <a:pt x="13760" y="15998"/>
                </a:lnTo>
                <a:lnTo>
                  <a:pt x="13778" y="15725"/>
                </a:lnTo>
                <a:close/>
                <a:moveTo>
                  <a:pt x="13959" y="15794"/>
                </a:moveTo>
                <a:lnTo>
                  <a:pt x="13928" y="16062"/>
                </a:lnTo>
                <a:lnTo>
                  <a:pt x="13740" y="16300"/>
                </a:lnTo>
                <a:lnTo>
                  <a:pt x="13758" y="16028"/>
                </a:lnTo>
                <a:close/>
                <a:moveTo>
                  <a:pt x="13924" y="16096"/>
                </a:moveTo>
                <a:lnTo>
                  <a:pt x="13894" y="16363"/>
                </a:lnTo>
                <a:lnTo>
                  <a:pt x="13721" y="16603"/>
                </a:lnTo>
                <a:lnTo>
                  <a:pt x="13738" y="16333"/>
                </a:lnTo>
                <a:close/>
                <a:moveTo>
                  <a:pt x="13890" y="16399"/>
                </a:moveTo>
                <a:lnTo>
                  <a:pt x="13860" y="16664"/>
                </a:lnTo>
                <a:lnTo>
                  <a:pt x="13701" y="16904"/>
                </a:lnTo>
                <a:lnTo>
                  <a:pt x="13718" y="16636"/>
                </a:lnTo>
                <a:close/>
                <a:moveTo>
                  <a:pt x="13855" y="16702"/>
                </a:moveTo>
                <a:lnTo>
                  <a:pt x="13825" y="16964"/>
                </a:lnTo>
                <a:lnTo>
                  <a:pt x="13681" y="17204"/>
                </a:lnTo>
                <a:lnTo>
                  <a:pt x="13698" y="16939"/>
                </a:lnTo>
                <a:close/>
                <a:moveTo>
                  <a:pt x="13820" y="17006"/>
                </a:moveTo>
                <a:lnTo>
                  <a:pt x="13791" y="17265"/>
                </a:lnTo>
                <a:lnTo>
                  <a:pt x="13661" y="17505"/>
                </a:lnTo>
                <a:lnTo>
                  <a:pt x="13678" y="17243"/>
                </a:lnTo>
                <a:close/>
                <a:moveTo>
                  <a:pt x="13786" y="17311"/>
                </a:moveTo>
                <a:lnTo>
                  <a:pt x="13757" y="17566"/>
                </a:lnTo>
                <a:lnTo>
                  <a:pt x="13641" y="17804"/>
                </a:lnTo>
                <a:lnTo>
                  <a:pt x="13657" y="17546"/>
                </a:lnTo>
                <a:close/>
                <a:moveTo>
                  <a:pt x="13772" y="17572"/>
                </a:moveTo>
                <a:lnTo>
                  <a:pt x="13881" y="17348"/>
                </a:lnTo>
                <a:lnTo>
                  <a:pt x="13842" y="17586"/>
                </a:lnTo>
                <a:lnTo>
                  <a:pt x="13745" y="17813"/>
                </a:lnTo>
                <a:close/>
                <a:moveTo>
                  <a:pt x="13778" y="17521"/>
                </a:moveTo>
                <a:lnTo>
                  <a:pt x="13807" y="17272"/>
                </a:lnTo>
                <a:lnTo>
                  <a:pt x="13931" y="17043"/>
                </a:lnTo>
                <a:lnTo>
                  <a:pt x="13891" y="17288"/>
                </a:lnTo>
                <a:close/>
                <a:moveTo>
                  <a:pt x="13955" y="16998"/>
                </a:moveTo>
                <a:lnTo>
                  <a:pt x="14075" y="16777"/>
                </a:lnTo>
                <a:lnTo>
                  <a:pt x="14025" y="17011"/>
                </a:lnTo>
                <a:lnTo>
                  <a:pt x="13917" y="17236"/>
                </a:lnTo>
                <a:close/>
                <a:moveTo>
                  <a:pt x="13964" y="16946"/>
                </a:moveTo>
                <a:lnTo>
                  <a:pt x="14003" y="16702"/>
                </a:lnTo>
                <a:lnTo>
                  <a:pt x="14139" y="16475"/>
                </a:lnTo>
                <a:lnTo>
                  <a:pt x="14088" y="16717"/>
                </a:lnTo>
                <a:close/>
                <a:moveTo>
                  <a:pt x="14166" y="16431"/>
                </a:moveTo>
                <a:lnTo>
                  <a:pt x="14298" y="16212"/>
                </a:lnTo>
                <a:lnTo>
                  <a:pt x="14237" y="16442"/>
                </a:lnTo>
                <a:lnTo>
                  <a:pt x="14116" y="16664"/>
                </a:lnTo>
                <a:close/>
                <a:moveTo>
                  <a:pt x="14178" y="16378"/>
                </a:moveTo>
                <a:lnTo>
                  <a:pt x="14229" y="16138"/>
                </a:lnTo>
                <a:lnTo>
                  <a:pt x="14377" y="15915"/>
                </a:lnTo>
                <a:lnTo>
                  <a:pt x="14314" y="16152"/>
                </a:lnTo>
                <a:close/>
                <a:moveTo>
                  <a:pt x="14406" y="15870"/>
                </a:moveTo>
                <a:lnTo>
                  <a:pt x="14549" y="15655"/>
                </a:lnTo>
                <a:lnTo>
                  <a:pt x="14477" y="15881"/>
                </a:lnTo>
                <a:lnTo>
                  <a:pt x="14344" y="16101"/>
                </a:lnTo>
                <a:close/>
                <a:moveTo>
                  <a:pt x="14420" y="15817"/>
                </a:moveTo>
                <a:lnTo>
                  <a:pt x="14483" y="15580"/>
                </a:lnTo>
                <a:lnTo>
                  <a:pt x="14642" y="15360"/>
                </a:lnTo>
                <a:lnTo>
                  <a:pt x="14568" y="15593"/>
                </a:lnTo>
                <a:close/>
                <a:moveTo>
                  <a:pt x="14674" y="15317"/>
                </a:moveTo>
                <a:lnTo>
                  <a:pt x="14828" y="15105"/>
                </a:lnTo>
                <a:lnTo>
                  <a:pt x="14745" y="15326"/>
                </a:lnTo>
                <a:lnTo>
                  <a:pt x="14602" y="15542"/>
                </a:lnTo>
                <a:close/>
                <a:moveTo>
                  <a:pt x="14690" y="15263"/>
                </a:moveTo>
                <a:lnTo>
                  <a:pt x="14764" y="15030"/>
                </a:lnTo>
                <a:lnTo>
                  <a:pt x="14935" y="14813"/>
                </a:lnTo>
                <a:lnTo>
                  <a:pt x="14850" y="15042"/>
                </a:lnTo>
                <a:close/>
                <a:moveTo>
                  <a:pt x="14970" y="14769"/>
                </a:moveTo>
                <a:lnTo>
                  <a:pt x="15135" y="14561"/>
                </a:lnTo>
                <a:lnTo>
                  <a:pt x="15043" y="14778"/>
                </a:lnTo>
                <a:lnTo>
                  <a:pt x="14888" y="14991"/>
                </a:lnTo>
                <a:close/>
                <a:moveTo>
                  <a:pt x="14990" y="14715"/>
                </a:moveTo>
                <a:lnTo>
                  <a:pt x="15075" y="14486"/>
                </a:lnTo>
                <a:lnTo>
                  <a:pt x="15257" y="14272"/>
                </a:lnTo>
                <a:lnTo>
                  <a:pt x="15161" y="14497"/>
                </a:lnTo>
                <a:close/>
                <a:moveTo>
                  <a:pt x="15295" y="14229"/>
                </a:moveTo>
                <a:lnTo>
                  <a:pt x="15470" y="14023"/>
                </a:lnTo>
                <a:lnTo>
                  <a:pt x="15367" y="14236"/>
                </a:lnTo>
                <a:lnTo>
                  <a:pt x="15202" y="14446"/>
                </a:lnTo>
                <a:close/>
                <a:moveTo>
                  <a:pt x="15319" y="14173"/>
                </a:moveTo>
                <a:lnTo>
                  <a:pt x="15415" y="13948"/>
                </a:lnTo>
                <a:lnTo>
                  <a:pt x="15608" y="13738"/>
                </a:lnTo>
                <a:lnTo>
                  <a:pt x="15502" y="13958"/>
                </a:lnTo>
                <a:close/>
                <a:moveTo>
                  <a:pt x="15649" y="13694"/>
                </a:moveTo>
                <a:lnTo>
                  <a:pt x="15835" y="13492"/>
                </a:lnTo>
                <a:lnTo>
                  <a:pt x="15722" y="13700"/>
                </a:lnTo>
                <a:lnTo>
                  <a:pt x="15547" y="13906"/>
                </a:lnTo>
                <a:close/>
                <a:moveTo>
                  <a:pt x="15676" y="13638"/>
                </a:moveTo>
                <a:lnTo>
                  <a:pt x="15783" y="13418"/>
                </a:lnTo>
                <a:lnTo>
                  <a:pt x="15987" y="13210"/>
                </a:lnTo>
                <a:lnTo>
                  <a:pt x="15870" y="13427"/>
                </a:lnTo>
                <a:close/>
                <a:moveTo>
                  <a:pt x="16031" y="13167"/>
                </a:moveTo>
                <a:lnTo>
                  <a:pt x="16227" y="12968"/>
                </a:lnTo>
                <a:lnTo>
                  <a:pt x="16104" y="13173"/>
                </a:lnTo>
                <a:lnTo>
                  <a:pt x="15918" y="13375"/>
                </a:lnTo>
                <a:close/>
                <a:moveTo>
                  <a:pt x="16062" y="13109"/>
                </a:moveTo>
                <a:lnTo>
                  <a:pt x="16179" y="12893"/>
                </a:lnTo>
                <a:lnTo>
                  <a:pt x="16395" y="12690"/>
                </a:lnTo>
                <a:lnTo>
                  <a:pt x="16267" y="12902"/>
                </a:lnTo>
                <a:close/>
                <a:moveTo>
                  <a:pt x="16442" y="12645"/>
                </a:moveTo>
                <a:lnTo>
                  <a:pt x="16648" y="12451"/>
                </a:lnTo>
                <a:lnTo>
                  <a:pt x="16516" y="12651"/>
                </a:lnTo>
                <a:lnTo>
                  <a:pt x="16319" y="12849"/>
                </a:lnTo>
                <a:close/>
                <a:moveTo>
                  <a:pt x="16477" y="12587"/>
                </a:moveTo>
                <a:lnTo>
                  <a:pt x="16604" y="12375"/>
                </a:lnTo>
                <a:lnTo>
                  <a:pt x="16830" y="12175"/>
                </a:lnTo>
                <a:lnTo>
                  <a:pt x="16693" y="12383"/>
                </a:lnTo>
                <a:close/>
                <a:moveTo>
                  <a:pt x="16881" y="12131"/>
                </a:moveTo>
                <a:lnTo>
                  <a:pt x="17096" y="11941"/>
                </a:lnTo>
                <a:lnTo>
                  <a:pt x="16955" y="12136"/>
                </a:lnTo>
                <a:lnTo>
                  <a:pt x="16749" y="12330"/>
                </a:lnTo>
                <a:close/>
                <a:moveTo>
                  <a:pt x="16921" y="12071"/>
                </a:moveTo>
                <a:lnTo>
                  <a:pt x="17058" y="11863"/>
                </a:lnTo>
                <a:lnTo>
                  <a:pt x="17294" y="11668"/>
                </a:lnTo>
                <a:lnTo>
                  <a:pt x="17147" y="11872"/>
                </a:lnTo>
                <a:close/>
                <a:moveTo>
                  <a:pt x="17349" y="11623"/>
                </a:moveTo>
                <a:lnTo>
                  <a:pt x="17575" y="11436"/>
                </a:lnTo>
                <a:lnTo>
                  <a:pt x="17424" y="11627"/>
                </a:lnTo>
                <a:lnTo>
                  <a:pt x="17208" y="11818"/>
                </a:lnTo>
                <a:close/>
                <a:moveTo>
                  <a:pt x="17393" y="11563"/>
                </a:moveTo>
                <a:lnTo>
                  <a:pt x="17540" y="11359"/>
                </a:lnTo>
                <a:lnTo>
                  <a:pt x="17787" y="11168"/>
                </a:lnTo>
                <a:lnTo>
                  <a:pt x="17629" y="11368"/>
                </a:lnTo>
                <a:close/>
                <a:moveTo>
                  <a:pt x="17846" y="11123"/>
                </a:moveTo>
                <a:lnTo>
                  <a:pt x="18080" y="10940"/>
                </a:lnTo>
                <a:lnTo>
                  <a:pt x="17921" y="11127"/>
                </a:lnTo>
                <a:lnTo>
                  <a:pt x="17695" y="11314"/>
                </a:lnTo>
                <a:close/>
                <a:moveTo>
                  <a:pt x="17894" y="11061"/>
                </a:moveTo>
                <a:lnTo>
                  <a:pt x="18051" y="10861"/>
                </a:lnTo>
                <a:lnTo>
                  <a:pt x="18307" y="10674"/>
                </a:lnTo>
                <a:lnTo>
                  <a:pt x="18141" y="10869"/>
                </a:lnTo>
                <a:close/>
                <a:moveTo>
                  <a:pt x="18371" y="10628"/>
                </a:moveTo>
                <a:lnTo>
                  <a:pt x="18614" y="10450"/>
                </a:lnTo>
                <a:lnTo>
                  <a:pt x="18446" y="10632"/>
                </a:lnTo>
                <a:lnTo>
                  <a:pt x="18212" y="10814"/>
                </a:lnTo>
                <a:close/>
                <a:moveTo>
                  <a:pt x="18424" y="10565"/>
                </a:moveTo>
                <a:lnTo>
                  <a:pt x="18590" y="10371"/>
                </a:lnTo>
                <a:lnTo>
                  <a:pt x="18855" y="10187"/>
                </a:lnTo>
                <a:lnTo>
                  <a:pt x="18679" y="10378"/>
                </a:lnTo>
                <a:close/>
                <a:moveTo>
                  <a:pt x="18580" y="10355"/>
                </a:moveTo>
                <a:lnTo>
                  <a:pt x="18297" y="10551"/>
                </a:lnTo>
                <a:lnTo>
                  <a:pt x="18462" y="10341"/>
                </a:lnTo>
                <a:lnTo>
                  <a:pt x="18756" y="10148"/>
                </a:lnTo>
                <a:close/>
                <a:moveTo>
                  <a:pt x="18246" y="10586"/>
                </a:moveTo>
                <a:lnTo>
                  <a:pt x="17956" y="10786"/>
                </a:lnTo>
                <a:lnTo>
                  <a:pt x="18114" y="10568"/>
                </a:lnTo>
                <a:lnTo>
                  <a:pt x="18415" y="10371"/>
                </a:lnTo>
                <a:close/>
                <a:moveTo>
                  <a:pt x="17912" y="10816"/>
                </a:moveTo>
                <a:lnTo>
                  <a:pt x="17617" y="11020"/>
                </a:lnTo>
                <a:lnTo>
                  <a:pt x="17766" y="10795"/>
                </a:lnTo>
                <a:lnTo>
                  <a:pt x="18073" y="10595"/>
                </a:lnTo>
                <a:close/>
                <a:moveTo>
                  <a:pt x="17578" y="11047"/>
                </a:moveTo>
                <a:lnTo>
                  <a:pt x="17279" y="11253"/>
                </a:lnTo>
                <a:lnTo>
                  <a:pt x="17418" y="11022"/>
                </a:lnTo>
                <a:lnTo>
                  <a:pt x="17728" y="10819"/>
                </a:lnTo>
                <a:close/>
                <a:moveTo>
                  <a:pt x="17244" y="11278"/>
                </a:moveTo>
                <a:lnTo>
                  <a:pt x="16941" y="11488"/>
                </a:lnTo>
                <a:lnTo>
                  <a:pt x="17069" y="11251"/>
                </a:lnTo>
                <a:lnTo>
                  <a:pt x="17384" y="11045"/>
                </a:lnTo>
                <a:close/>
                <a:moveTo>
                  <a:pt x="16910" y="11509"/>
                </a:moveTo>
                <a:lnTo>
                  <a:pt x="16604" y="11720"/>
                </a:lnTo>
                <a:lnTo>
                  <a:pt x="16722" y="11477"/>
                </a:lnTo>
                <a:lnTo>
                  <a:pt x="17039" y="11270"/>
                </a:lnTo>
                <a:close/>
                <a:moveTo>
                  <a:pt x="16575" y="11740"/>
                </a:moveTo>
                <a:lnTo>
                  <a:pt x="16268" y="11953"/>
                </a:lnTo>
                <a:lnTo>
                  <a:pt x="16373" y="11705"/>
                </a:lnTo>
                <a:lnTo>
                  <a:pt x="16694" y="11496"/>
                </a:lnTo>
                <a:close/>
                <a:moveTo>
                  <a:pt x="16241" y="11971"/>
                </a:moveTo>
                <a:lnTo>
                  <a:pt x="15931" y="12185"/>
                </a:lnTo>
                <a:lnTo>
                  <a:pt x="16025" y="11932"/>
                </a:lnTo>
                <a:lnTo>
                  <a:pt x="16348" y="11720"/>
                </a:lnTo>
                <a:close/>
                <a:moveTo>
                  <a:pt x="15907" y="12202"/>
                </a:moveTo>
                <a:lnTo>
                  <a:pt x="15595" y="12417"/>
                </a:lnTo>
                <a:lnTo>
                  <a:pt x="15678" y="12160"/>
                </a:lnTo>
                <a:lnTo>
                  <a:pt x="16002" y="11948"/>
                </a:lnTo>
                <a:close/>
                <a:moveTo>
                  <a:pt x="15573" y="12432"/>
                </a:moveTo>
                <a:lnTo>
                  <a:pt x="15260" y="12648"/>
                </a:lnTo>
                <a:lnTo>
                  <a:pt x="15330" y="12386"/>
                </a:lnTo>
                <a:lnTo>
                  <a:pt x="15656" y="12173"/>
                </a:lnTo>
                <a:close/>
                <a:moveTo>
                  <a:pt x="15239" y="12663"/>
                </a:moveTo>
                <a:lnTo>
                  <a:pt x="14924" y="12880"/>
                </a:lnTo>
                <a:lnTo>
                  <a:pt x="14981" y="12614"/>
                </a:lnTo>
                <a:lnTo>
                  <a:pt x="15309" y="12400"/>
                </a:lnTo>
                <a:close/>
                <a:moveTo>
                  <a:pt x="14905" y="12894"/>
                </a:moveTo>
                <a:lnTo>
                  <a:pt x="14590" y="13112"/>
                </a:lnTo>
                <a:lnTo>
                  <a:pt x="14634" y="12841"/>
                </a:lnTo>
                <a:lnTo>
                  <a:pt x="14961" y="12627"/>
                </a:lnTo>
                <a:close/>
                <a:moveTo>
                  <a:pt x="14571" y="13125"/>
                </a:moveTo>
                <a:lnTo>
                  <a:pt x="14254" y="13344"/>
                </a:lnTo>
                <a:lnTo>
                  <a:pt x="14286" y="13068"/>
                </a:lnTo>
                <a:lnTo>
                  <a:pt x="14615" y="12853"/>
                </a:lnTo>
                <a:close/>
                <a:moveTo>
                  <a:pt x="14236" y="13356"/>
                </a:moveTo>
                <a:lnTo>
                  <a:pt x="13919" y="13576"/>
                </a:lnTo>
                <a:lnTo>
                  <a:pt x="13938" y="13296"/>
                </a:lnTo>
                <a:lnTo>
                  <a:pt x="14267" y="13080"/>
                </a:lnTo>
                <a:close/>
                <a:moveTo>
                  <a:pt x="14233" y="13381"/>
                </a:moveTo>
                <a:lnTo>
                  <a:pt x="14202" y="13657"/>
                </a:lnTo>
                <a:lnTo>
                  <a:pt x="13899" y="13878"/>
                </a:lnTo>
                <a:lnTo>
                  <a:pt x="13918" y="13599"/>
                </a:lnTo>
                <a:close/>
                <a:moveTo>
                  <a:pt x="14199" y="13682"/>
                </a:moveTo>
                <a:lnTo>
                  <a:pt x="14168" y="13957"/>
                </a:lnTo>
                <a:lnTo>
                  <a:pt x="13879" y="14182"/>
                </a:lnTo>
                <a:lnTo>
                  <a:pt x="13898" y="13903"/>
                </a:lnTo>
                <a:close/>
                <a:moveTo>
                  <a:pt x="13862" y="14195"/>
                </a:moveTo>
                <a:lnTo>
                  <a:pt x="13572" y="14420"/>
                </a:lnTo>
                <a:lnTo>
                  <a:pt x="13578" y="14137"/>
                </a:lnTo>
                <a:lnTo>
                  <a:pt x="13880" y="13916"/>
                </a:lnTo>
                <a:close/>
                <a:moveTo>
                  <a:pt x="13860" y="14220"/>
                </a:moveTo>
                <a:lnTo>
                  <a:pt x="13842" y="14499"/>
                </a:lnTo>
                <a:lnTo>
                  <a:pt x="13567" y="14726"/>
                </a:lnTo>
                <a:lnTo>
                  <a:pt x="13573" y="14444"/>
                </a:lnTo>
                <a:close/>
                <a:moveTo>
                  <a:pt x="13840" y="14525"/>
                </a:moveTo>
                <a:lnTo>
                  <a:pt x="13822" y="14803"/>
                </a:lnTo>
                <a:lnTo>
                  <a:pt x="13562" y="15033"/>
                </a:lnTo>
                <a:lnTo>
                  <a:pt x="13567" y="14751"/>
                </a:lnTo>
                <a:close/>
                <a:moveTo>
                  <a:pt x="13820" y="14829"/>
                </a:moveTo>
                <a:lnTo>
                  <a:pt x="13802" y="15107"/>
                </a:lnTo>
                <a:lnTo>
                  <a:pt x="13556" y="15339"/>
                </a:lnTo>
                <a:lnTo>
                  <a:pt x="13561" y="15058"/>
                </a:lnTo>
                <a:close/>
                <a:moveTo>
                  <a:pt x="13800" y="15134"/>
                </a:moveTo>
                <a:lnTo>
                  <a:pt x="13782" y="15411"/>
                </a:lnTo>
                <a:lnTo>
                  <a:pt x="13551" y="15645"/>
                </a:lnTo>
                <a:lnTo>
                  <a:pt x="13556" y="15365"/>
                </a:lnTo>
                <a:close/>
                <a:moveTo>
                  <a:pt x="13781" y="15439"/>
                </a:moveTo>
                <a:lnTo>
                  <a:pt x="13762" y="15715"/>
                </a:lnTo>
                <a:lnTo>
                  <a:pt x="13545" y="15951"/>
                </a:lnTo>
                <a:lnTo>
                  <a:pt x="13550" y="15671"/>
                </a:lnTo>
                <a:close/>
                <a:moveTo>
                  <a:pt x="13761" y="15744"/>
                </a:moveTo>
                <a:lnTo>
                  <a:pt x="13742" y="16020"/>
                </a:lnTo>
                <a:lnTo>
                  <a:pt x="13539" y="16258"/>
                </a:lnTo>
                <a:lnTo>
                  <a:pt x="13544" y="15979"/>
                </a:lnTo>
                <a:close/>
                <a:moveTo>
                  <a:pt x="13741" y="16049"/>
                </a:moveTo>
                <a:lnTo>
                  <a:pt x="13723" y="16323"/>
                </a:lnTo>
                <a:lnTo>
                  <a:pt x="13534" y="16563"/>
                </a:lnTo>
                <a:lnTo>
                  <a:pt x="13539" y="16286"/>
                </a:lnTo>
                <a:close/>
                <a:moveTo>
                  <a:pt x="13719" y="16355"/>
                </a:moveTo>
                <a:lnTo>
                  <a:pt x="13703" y="16627"/>
                </a:lnTo>
                <a:lnTo>
                  <a:pt x="13528" y="16867"/>
                </a:lnTo>
                <a:lnTo>
                  <a:pt x="13533" y="16591"/>
                </a:lnTo>
                <a:close/>
                <a:moveTo>
                  <a:pt x="13700" y="16660"/>
                </a:moveTo>
                <a:lnTo>
                  <a:pt x="13682" y="16931"/>
                </a:lnTo>
                <a:lnTo>
                  <a:pt x="13522" y="17173"/>
                </a:lnTo>
                <a:lnTo>
                  <a:pt x="13527" y="16899"/>
                </a:lnTo>
                <a:close/>
                <a:moveTo>
                  <a:pt x="13680" y="16966"/>
                </a:moveTo>
                <a:lnTo>
                  <a:pt x="13662" y="17235"/>
                </a:lnTo>
                <a:lnTo>
                  <a:pt x="13516" y="17477"/>
                </a:lnTo>
                <a:lnTo>
                  <a:pt x="13521" y="17205"/>
                </a:lnTo>
                <a:close/>
                <a:moveTo>
                  <a:pt x="13660" y="17273"/>
                </a:moveTo>
                <a:lnTo>
                  <a:pt x="13642" y="17540"/>
                </a:lnTo>
                <a:lnTo>
                  <a:pt x="13511" y="17783"/>
                </a:lnTo>
                <a:lnTo>
                  <a:pt x="13516" y="17514"/>
                </a:lnTo>
                <a:close/>
                <a:moveTo>
                  <a:pt x="13640" y="17580"/>
                </a:moveTo>
                <a:lnTo>
                  <a:pt x="13623" y="17843"/>
                </a:lnTo>
                <a:lnTo>
                  <a:pt x="13506" y="18085"/>
                </a:lnTo>
                <a:lnTo>
                  <a:pt x="13511" y="17819"/>
                </a:lnTo>
                <a:close/>
                <a:moveTo>
                  <a:pt x="13620" y="17889"/>
                </a:moveTo>
                <a:lnTo>
                  <a:pt x="13603" y="18147"/>
                </a:lnTo>
                <a:lnTo>
                  <a:pt x="13501" y="18387"/>
                </a:lnTo>
                <a:lnTo>
                  <a:pt x="13505" y="18126"/>
                </a:lnTo>
                <a:close/>
                <a:moveTo>
                  <a:pt x="13599" y="18456"/>
                </a:moveTo>
                <a:lnTo>
                  <a:pt x="13681" y="18236"/>
                </a:lnTo>
                <a:lnTo>
                  <a:pt x="13655" y="18467"/>
                </a:lnTo>
                <a:lnTo>
                  <a:pt x="13584" y="18689"/>
                </a:lnTo>
                <a:close/>
                <a:moveTo>
                  <a:pt x="13705" y="18173"/>
                </a:moveTo>
                <a:lnTo>
                  <a:pt x="13780" y="17970"/>
                </a:lnTo>
                <a:lnTo>
                  <a:pt x="13745" y="18180"/>
                </a:lnTo>
                <a:lnTo>
                  <a:pt x="13679" y="18386"/>
                </a:lnTo>
                <a:close/>
                <a:moveTo>
                  <a:pt x="13713" y="18102"/>
                </a:moveTo>
                <a:lnTo>
                  <a:pt x="13739" y="17873"/>
                </a:lnTo>
                <a:lnTo>
                  <a:pt x="13832" y="17656"/>
                </a:lnTo>
                <a:lnTo>
                  <a:pt x="13794" y="17883"/>
                </a:lnTo>
                <a:close/>
                <a:moveTo>
                  <a:pt x="13859" y="17592"/>
                </a:moveTo>
                <a:lnTo>
                  <a:pt x="13944" y="17392"/>
                </a:lnTo>
                <a:lnTo>
                  <a:pt x="13900" y="17599"/>
                </a:lnTo>
                <a:lnTo>
                  <a:pt x="13825" y="17802"/>
                </a:lnTo>
                <a:close/>
                <a:moveTo>
                  <a:pt x="13870" y="17522"/>
                </a:moveTo>
                <a:lnTo>
                  <a:pt x="13907" y="17295"/>
                </a:lnTo>
                <a:lnTo>
                  <a:pt x="14011" y="17082"/>
                </a:lnTo>
                <a:lnTo>
                  <a:pt x="13963" y="17305"/>
                </a:lnTo>
                <a:close/>
                <a:moveTo>
                  <a:pt x="14041" y="17018"/>
                </a:moveTo>
                <a:lnTo>
                  <a:pt x="14137" y="16821"/>
                </a:lnTo>
                <a:lnTo>
                  <a:pt x="14083" y="17024"/>
                </a:lnTo>
                <a:lnTo>
                  <a:pt x="13997" y="17224"/>
                </a:lnTo>
                <a:close/>
                <a:moveTo>
                  <a:pt x="14056" y="16947"/>
                </a:moveTo>
                <a:lnTo>
                  <a:pt x="14104" y="16725"/>
                </a:lnTo>
                <a:lnTo>
                  <a:pt x="14218" y="16514"/>
                </a:lnTo>
                <a:lnTo>
                  <a:pt x="14160" y="16734"/>
                </a:lnTo>
                <a:close/>
                <a:moveTo>
                  <a:pt x="14252" y="16451"/>
                </a:moveTo>
                <a:lnTo>
                  <a:pt x="14358" y="16256"/>
                </a:lnTo>
                <a:lnTo>
                  <a:pt x="14294" y="16456"/>
                </a:lnTo>
                <a:lnTo>
                  <a:pt x="14198" y="16654"/>
                </a:lnTo>
                <a:close/>
                <a:moveTo>
                  <a:pt x="14271" y="16380"/>
                </a:moveTo>
                <a:lnTo>
                  <a:pt x="14329" y="16160"/>
                </a:lnTo>
                <a:lnTo>
                  <a:pt x="14453" y="15952"/>
                </a:lnTo>
                <a:lnTo>
                  <a:pt x="14385" y="16167"/>
                </a:lnTo>
                <a:close/>
                <a:moveTo>
                  <a:pt x="14492" y="15890"/>
                </a:moveTo>
                <a:lnTo>
                  <a:pt x="14607" y="15699"/>
                </a:lnTo>
                <a:lnTo>
                  <a:pt x="14534" y="15894"/>
                </a:lnTo>
                <a:lnTo>
                  <a:pt x="14429" y="16089"/>
                </a:lnTo>
                <a:close/>
                <a:moveTo>
                  <a:pt x="14515" y="15818"/>
                </a:moveTo>
                <a:lnTo>
                  <a:pt x="14583" y="15603"/>
                </a:lnTo>
                <a:lnTo>
                  <a:pt x="14718" y="15399"/>
                </a:lnTo>
                <a:lnTo>
                  <a:pt x="14640" y="15610"/>
                </a:lnTo>
                <a:close/>
                <a:moveTo>
                  <a:pt x="14760" y="15336"/>
                </a:moveTo>
                <a:lnTo>
                  <a:pt x="14884" y="15148"/>
                </a:lnTo>
                <a:lnTo>
                  <a:pt x="14802" y="15340"/>
                </a:lnTo>
                <a:lnTo>
                  <a:pt x="14686" y="15532"/>
                </a:lnTo>
                <a:close/>
                <a:moveTo>
                  <a:pt x="14787" y="15263"/>
                </a:moveTo>
                <a:lnTo>
                  <a:pt x="14865" y="15053"/>
                </a:lnTo>
                <a:lnTo>
                  <a:pt x="15011" y="14851"/>
                </a:lnTo>
                <a:lnTo>
                  <a:pt x="14923" y="15058"/>
                </a:lnTo>
                <a:close/>
                <a:moveTo>
                  <a:pt x="15056" y="14789"/>
                </a:moveTo>
                <a:lnTo>
                  <a:pt x="15190" y="14605"/>
                </a:lnTo>
                <a:lnTo>
                  <a:pt x="15100" y="14791"/>
                </a:lnTo>
                <a:lnTo>
                  <a:pt x="14975" y="14979"/>
                </a:lnTo>
                <a:close/>
                <a:moveTo>
                  <a:pt x="15088" y="14715"/>
                </a:moveTo>
                <a:lnTo>
                  <a:pt x="15176" y="14508"/>
                </a:lnTo>
                <a:lnTo>
                  <a:pt x="15332" y="14311"/>
                </a:lnTo>
                <a:lnTo>
                  <a:pt x="15234" y="14513"/>
                </a:lnTo>
                <a:close/>
                <a:moveTo>
                  <a:pt x="15382" y="14248"/>
                </a:moveTo>
                <a:lnTo>
                  <a:pt x="15524" y="14068"/>
                </a:lnTo>
                <a:lnTo>
                  <a:pt x="15425" y="14249"/>
                </a:lnTo>
                <a:lnTo>
                  <a:pt x="15292" y="14434"/>
                </a:lnTo>
                <a:close/>
                <a:moveTo>
                  <a:pt x="15418" y="14173"/>
                </a:moveTo>
                <a:lnTo>
                  <a:pt x="15516" y="13971"/>
                </a:lnTo>
                <a:lnTo>
                  <a:pt x="15681" y="13777"/>
                </a:lnTo>
                <a:lnTo>
                  <a:pt x="15574" y="13975"/>
                </a:lnTo>
                <a:close/>
                <a:moveTo>
                  <a:pt x="15735" y="13713"/>
                </a:moveTo>
                <a:lnTo>
                  <a:pt x="15886" y="13536"/>
                </a:lnTo>
                <a:lnTo>
                  <a:pt x="15780" y="13713"/>
                </a:lnTo>
                <a:lnTo>
                  <a:pt x="15637" y="13893"/>
                </a:lnTo>
                <a:close/>
                <a:moveTo>
                  <a:pt x="15777" y="13637"/>
                </a:moveTo>
                <a:lnTo>
                  <a:pt x="15884" y="13439"/>
                </a:lnTo>
                <a:lnTo>
                  <a:pt x="16059" y="13249"/>
                </a:lnTo>
                <a:lnTo>
                  <a:pt x="15943" y="13442"/>
                </a:lnTo>
                <a:close/>
                <a:moveTo>
                  <a:pt x="16118" y="13185"/>
                </a:moveTo>
                <a:lnTo>
                  <a:pt x="16276" y="13013"/>
                </a:lnTo>
                <a:lnTo>
                  <a:pt x="16162" y="13185"/>
                </a:lnTo>
                <a:lnTo>
                  <a:pt x="16012" y="13361"/>
                </a:lnTo>
                <a:close/>
                <a:moveTo>
                  <a:pt x="16164" y="13108"/>
                </a:moveTo>
                <a:lnTo>
                  <a:pt x="16280" y="12915"/>
                </a:lnTo>
                <a:lnTo>
                  <a:pt x="16464" y="12728"/>
                </a:lnTo>
                <a:lnTo>
                  <a:pt x="16339" y="12917"/>
                </a:lnTo>
                <a:close/>
                <a:moveTo>
                  <a:pt x="16528" y="12664"/>
                </a:moveTo>
                <a:lnTo>
                  <a:pt x="16694" y="12496"/>
                </a:lnTo>
                <a:lnTo>
                  <a:pt x="16573" y="12663"/>
                </a:lnTo>
                <a:lnTo>
                  <a:pt x="16414" y="12836"/>
                </a:lnTo>
                <a:close/>
                <a:moveTo>
                  <a:pt x="16580" y="12585"/>
                </a:moveTo>
                <a:lnTo>
                  <a:pt x="16705" y="12397"/>
                </a:lnTo>
                <a:lnTo>
                  <a:pt x="16898" y="12215"/>
                </a:lnTo>
                <a:lnTo>
                  <a:pt x="16765" y="12400"/>
                </a:lnTo>
                <a:close/>
                <a:moveTo>
                  <a:pt x="16968" y="12149"/>
                </a:moveTo>
                <a:lnTo>
                  <a:pt x="17141" y="11986"/>
                </a:lnTo>
                <a:lnTo>
                  <a:pt x="17013" y="12148"/>
                </a:lnTo>
                <a:lnTo>
                  <a:pt x="16847" y="12316"/>
                </a:lnTo>
                <a:close/>
                <a:moveTo>
                  <a:pt x="17026" y="12069"/>
                </a:moveTo>
                <a:lnTo>
                  <a:pt x="17158" y="11885"/>
                </a:lnTo>
                <a:lnTo>
                  <a:pt x="17360" y="11707"/>
                </a:lnTo>
                <a:lnTo>
                  <a:pt x="17218" y="11887"/>
                </a:lnTo>
                <a:close/>
                <a:moveTo>
                  <a:pt x="17436" y="11641"/>
                </a:moveTo>
                <a:lnTo>
                  <a:pt x="17616" y="11481"/>
                </a:lnTo>
                <a:lnTo>
                  <a:pt x="17482" y="11639"/>
                </a:lnTo>
                <a:lnTo>
                  <a:pt x="17308" y="11803"/>
                </a:lnTo>
                <a:close/>
                <a:moveTo>
                  <a:pt x="17500" y="11560"/>
                </a:moveTo>
                <a:lnTo>
                  <a:pt x="17641" y="11380"/>
                </a:lnTo>
                <a:lnTo>
                  <a:pt x="17851" y="11206"/>
                </a:lnTo>
                <a:lnTo>
                  <a:pt x="17702" y="11381"/>
                </a:lnTo>
                <a:close/>
                <a:moveTo>
                  <a:pt x="17932" y="11140"/>
                </a:moveTo>
                <a:lnTo>
                  <a:pt x="18119" y="10986"/>
                </a:lnTo>
                <a:lnTo>
                  <a:pt x="17979" y="11138"/>
                </a:lnTo>
                <a:lnTo>
                  <a:pt x="17798" y="11298"/>
                </a:lnTo>
                <a:close/>
                <a:moveTo>
                  <a:pt x="18003" y="11058"/>
                </a:moveTo>
                <a:lnTo>
                  <a:pt x="18152" y="10883"/>
                </a:lnTo>
                <a:lnTo>
                  <a:pt x="18370" y="10714"/>
                </a:lnTo>
                <a:lnTo>
                  <a:pt x="18213" y="10884"/>
                </a:lnTo>
                <a:close/>
                <a:moveTo>
                  <a:pt x="18457" y="10646"/>
                </a:moveTo>
                <a:lnTo>
                  <a:pt x="18650" y="10496"/>
                </a:lnTo>
                <a:lnTo>
                  <a:pt x="18505" y="10643"/>
                </a:lnTo>
                <a:lnTo>
                  <a:pt x="18317" y="10798"/>
                </a:lnTo>
                <a:close/>
                <a:moveTo>
                  <a:pt x="18534" y="10562"/>
                </a:moveTo>
                <a:lnTo>
                  <a:pt x="18691" y="10392"/>
                </a:lnTo>
                <a:lnTo>
                  <a:pt x="18917" y="10226"/>
                </a:lnTo>
                <a:lnTo>
                  <a:pt x="18753" y="10392"/>
                </a:lnTo>
                <a:close/>
                <a:moveTo>
                  <a:pt x="18758" y="10320"/>
                </a:moveTo>
                <a:lnTo>
                  <a:pt x="18925" y="10138"/>
                </a:lnTo>
                <a:lnTo>
                  <a:pt x="19177" y="9963"/>
                </a:lnTo>
                <a:lnTo>
                  <a:pt x="19000" y="10142"/>
                </a:lnTo>
                <a:close/>
                <a:moveTo>
                  <a:pt x="19259" y="9907"/>
                </a:moveTo>
                <a:lnTo>
                  <a:pt x="19492" y="9747"/>
                </a:lnTo>
                <a:lnTo>
                  <a:pt x="19321" y="9908"/>
                </a:lnTo>
                <a:lnTo>
                  <a:pt x="19095" y="10073"/>
                </a:lnTo>
                <a:close/>
                <a:moveTo>
                  <a:pt x="19332" y="9834"/>
                </a:moveTo>
                <a:lnTo>
                  <a:pt x="19508" y="9656"/>
                </a:lnTo>
                <a:lnTo>
                  <a:pt x="19768" y="9486"/>
                </a:lnTo>
                <a:lnTo>
                  <a:pt x="19583" y="9660"/>
                </a:lnTo>
                <a:close/>
                <a:moveTo>
                  <a:pt x="19856" y="9429"/>
                </a:moveTo>
                <a:lnTo>
                  <a:pt x="20096" y="9272"/>
                </a:lnTo>
                <a:lnTo>
                  <a:pt x="19918" y="9429"/>
                </a:lnTo>
                <a:lnTo>
                  <a:pt x="19685" y="9589"/>
                </a:lnTo>
                <a:close/>
                <a:moveTo>
                  <a:pt x="19757" y="9406"/>
                </a:moveTo>
                <a:lnTo>
                  <a:pt x="20041" y="9230"/>
                </a:lnTo>
                <a:lnTo>
                  <a:pt x="19847" y="9412"/>
                </a:lnTo>
                <a:lnTo>
                  <a:pt x="19572" y="9592"/>
                </a:lnTo>
                <a:close/>
                <a:moveTo>
                  <a:pt x="19394" y="9630"/>
                </a:moveTo>
                <a:lnTo>
                  <a:pt x="19690" y="9447"/>
                </a:lnTo>
                <a:lnTo>
                  <a:pt x="19498" y="9640"/>
                </a:lnTo>
                <a:lnTo>
                  <a:pt x="19212" y="9827"/>
                </a:lnTo>
                <a:close/>
                <a:moveTo>
                  <a:pt x="19032" y="9854"/>
                </a:moveTo>
                <a:lnTo>
                  <a:pt x="19337" y="9665"/>
                </a:lnTo>
                <a:lnTo>
                  <a:pt x="19149" y="9868"/>
                </a:lnTo>
                <a:lnTo>
                  <a:pt x="18854" y="10061"/>
                </a:lnTo>
                <a:close/>
                <a:moveTo>
                  <a:pt x="18669" y="10078"/>
                </a:moveTo>
                <a:lnTo>
                  <a:pt x="18981" y="9885"/>
                </a:lnTo>
                <a:lnTo>
                  <a:pt x="18802" y="10096"/>
                </a:lnTo>
                <a:lnTo>
                  <a:pt x="18500" y="10293"/>
                </a:lnTo>
                <a:close/>
                <a:moveTo>
                  <a:pt x="18305" y="10303"/>
                </a:moveTo>
                <a:lnTo>
                  <a:pt x="18623" y="10106"/>
                </a:lnTo>
                <a:lnTo>
                  <a:pt x="18452" y="10323"/>
                </a:lnTo>
                <a:lnTo>
                  <a:pt x="18145" y="10523"/>
                </a:lnTo>
                <a:close/>
                <a:moveTo>
                  <a:pt x="17942" y="10527"/>
                </a:moveTo>
                <a:lnTo>
                  <a:pt x="18265" y="10327"/>
                </a:lnTo>
                <a:lnTo>
                  <a:pt x="18103" y="10550"/>
                </a:lnTo>
                <a:lnTo>
                  <a:pt x="17792" y="10754"/>
                </a:lnTo>
                <a:close/>
                <a:moveTo>
                  <a:pt x="17580" y="10751"/>
                </a:moveTo>
                <a:lnTo>
                  <a:pt x="17907" y="10549"/>
                </a:lnTo>
                <a:lnTo>
                  <a:pt x="17755" y="10779"/>
                </a:lnTo>
                <a:lnTo>
                  <a:pt x="17440" y="10984"/>
                </a:lnTo>
                <a:close/>
                <a:moveTo>
                  <a:pt x="17218" y="10975"/>
                </a:moveTo>
                <a:lnTo>
                  <a:pt x="17547" y="10771"/>
                </a:lnTo>
                <a:lnTo>
                  <a:pt x="17406" y="11006"/>
                </a:lnTo>
                <a:lnTo>
                  <a:pt x="17088" y="11214"/>
                </a:lnTo>
                <a:close/>
                <a:moveTo>
                  <a:pt x="16856" y="11200"/>
                </a:moveTo>
                <a:lnTo>
                  <a:pt x="17188" y="10994"/>
                </a:lnTo>
                <a:lnTo>
                  <a:pt x="17058" y="11234"/>
                </a:lnTo>
                <a:lnTo>
                  <a:pt x="16738" y="11444"/>
                </a:lnTo>
                <a:close/>
                <a:moveTo>
                  <a:pt x="16493" y="11424"/>
                </a:moveTo>
                <a:lnTo>
                  <a:pt x="16828" y="11217"/>
                </a:lnTo>
                <a:lnTo>
                  <a:pt x="16710" y="11462"/>
                </a:lnTo>
                <a:lnTo>
                  <a:pt x="16387" y="11673"/>
                </a:lnTo>
                <a:close/>
                <a:moveTo>
                  <a:pt x="16131" y="11648"/>
                </a:moveTo>
                <a:lnTo>
                  <a:pt x="16467" y="11440"/>
                </a:lnTo>
                <a:lnTo>
                  <a:pt x="16361" y="11690"/>
                </a:lnTo>
                <a:lnTo>
                  <a:pt x="16037" y="11901"/>
                </a:lnTo>
                <a:close/>
                <a:moveTo>
                  <a:pt x="15769" y="11872"/>
                </a:moveTo>
                <a:lnTo>
                  <a:pt x="16107" y="11663"/>
                </a:lnTo>
                <a:lnTo>
                  <a:pt x="16013" y="11918"/>
                </a:lnTo>
                <a:lnTo>
                  <a:pt x="15686" y="12131"/>
                </a:lnTo>
                <a:close/>
                <a:moveTo>
                  <a:pt x="15406" y="12096"/>
                </a:moveTo>
                <a:lnTo>
                  <a:pt x="15747" y="11886"/>
                </a:lnTo>
                <a:lnTo>
                  <a:pt x="15664" y="12146"/>
                </a:lnTo>
                <a:lnTo>
                  <a:pt x="15336" y="12360"/>
                </a:lnTo>
                <a:close/>
                <a:moveTo>
                  <a:pt x="15044" y="12320"/>
                </a:moveTo>
                <a:lnTo>
                  <a:pt x="15385" y="12109"/>
                </a:lnTo>
                <a:lnTo>
                  <a:pt x="15315" y="12373"/>
                </a:lnTo>
                <a:lnTo>
                  <a:pt x="14987" y="12587"/>
                </a:lnTo>
                <a:close/>
                <a:moveTo>
                  <a:pt x="14681" y="12544"/>
                </a:moveTo>
                <a:lnTo>
                  <a:pt x="15024" y="12332"/>
                </a:lnTo>
                <a:lnTo>
                  <a:pt x="14967" y="12600"/>
                </a:lnTo>
                <a:lnTo>
                  <a:pt x="14637" y="12815"/>
                </a:lnTo>
                <a:close/>
                <a:moveTo>
                  <a:pt x="14319" y="12768"/>
                </a:moveTo>
                <a:lnTo>
                  <a:pt x="14663" y="12555"/>
                </a:lnTo>
                <a:lnTo>
                  <a:pt x="14618" y="12828"/>
                </a:lnTo>
                <a:lnTo>
                  <a:pt x="14287" y="13044"/>
                </a:lnTo>
                <a:close/>
                <a:moveTo>
                  <a:pt x="13957" y="12992"/>
                </a:moveTo>
                <a:lnTo>
                  <a:pt x="14301" y="12780"/>
                </a:lnTo>
                <a:lnTo>
                  <a:pt x="14270" y="13057"/>
                </a:lnTo>
                <a:lnTo>
                  <a:pt x="13939" y="13273"/>
                </a:lnTo>
                <a:close/>
                <a:moveTo>
                  <a:pt x="13594" y="13216"/>
                </a:moveTo>
                <a:lnTo>
                  <a:pt x="13939" y="13003"/>
                </a:lnTo>
                <a:lnTo>
                  <a:pt x="13921" y="13283"/>
                </a:lnTo>
                <a:lnTo>
                  <a:pt x="13590" y="13500"/>
                </a:lnTo>
                <a:close/>
                <a:moveTo>
                  <a:pt x="13589" y="13523"/>
                </a:moveTo>
                <a:lnTo>
                  <a:pt x="13920" y="13307"/>
                </a:lnTo>
                <a:lnTo>
                  <a:pt x="13901" y="13587"/>
                </a:lnTo>
                <a:lnTo>
                  <a:pt x="13584" y="13807"/>
                </a:lnTo>
                <a:close/>
                <a:moveTo>
                  <a:pt x="13583" y="13830"/>
                </a:moveTo>
                <a:lnTo>
                  <a:pt x="13899" y="13612"/>
                </a:lnTo>
                <a:lnTo>
                  <a:pt x="13881" y="13892"/>
                </a:lnTo>
                <a:lnTo>
                  <a:pt x="13578" y="14114"/>
                </a:lnTo>
                <a:close/>
                <a:moveTo>
                  <a:pt x="13232" y="13440"/>
                </a:moveTo>
                <a:lnTo>
                  <a:pt x="13578" y="13226"/>
                </a:lnTo>
                <a:lnTo>
                  <a:pt x="13573" y="13511"/>
                </a:lnTo>
                <a:lnTo>
                  <a:pt x="13240" y="13728"/>
                </a:lnTo>
                <a:close/>
                <a:moveTo>
                  <a:pt x="13241" y="13750"/>
                </a:moveTo>
                <a:lnTo>
                  <a:pt x="13572" y="13534"/>
                </a:lnTo>
                <a:lnTo>
                  <a:pt x="13567" y="13818"/>
                </a:lnTo>
                <a:lnTo>
                  <a:pt x="13249" y="14038"/>
                </a:lnTo>
                <a:close/>
                <a:moveTo>
                  <a:pt x="13249" y="14060"/>
                </a:moveTo>
                <a:lnTo>
                  <a:pt x="13566" y="13841"/>
                </a:lnTo>
                <a:lnTo>
                  <a:pt x="13561" y="14125"/>
                </a:lnTo>
                <a:lnTo>
                  <a:pt x="13257" y="14348"/>
                </a:lnTo>
                <a:close/>
                <a:moveTo>
                  <a:pt x="13258" y="14371"/>
                </a:moveTo>
                <a:lnTo>
                  <a:pt x="13561" y="14149"/>
                </a:lnTo>
                <a:lnTo>
                  <a:pt x="13556" y="14433"/>
                </a:lnTo>
                <a:lnTo>
                  <a:pt x="13266" y="14658"/>
                </a:lnTo>
                <a:close/>
                <a:moveTo>
                  <a:pt x="13267" y="14681"/>
                </a:moveTo>
                <a:lnTo>
                  <a:pt x="13555" y="14457"/>
                </a:lnTo>
                <a:lnTo>
                  <a:pt x="13550" y="14740"/>
                </a:lnTo>
                <a:lnTo>
                  <a:pt x="13275" y="14967"/>
                </a:lnTo>
                <a:close/>
                <a:moveTo>
                  <a:pt x="13275" y="14991"/>
                </a:moveTo>
                <a:lnTo>
                  <a:pt x="13549" y="14764"/>
                </a:lnTo>
                <a:lnTo>
                  <a:pt x="13544" y="15047"/>
                </a:lnTo>
                <a:lnTo>
                  <a:pt x="13283" y="15277"/>
                </a:lnTo>
                <a:close/>
                <a:moveTo>
                  <a:pt x="13284" y="15301"/>
                </a:moveTo>
                <a:lnTo>
                  <a:pt x="13544" y="15072"/>
                </a:lnTo>
                <a:lnTo>
                  <a:pt x="13539" y="15354"/>
                </a:lnTo>
                <a:lnTo>
                  <a:pt x="13292" y="15587"/>
                </a:lnTo>
                <a:close/>
                <a:moveTo>
                  <a:pt x="13293" y="15612"/>
                </a:moveTo>
                <a:lnTo>
                  <a:pt x="13538" y="15380"/>
                </a:lnTo>
                <a:lnTo>
                  <a:pt x="13533" y="15662"/>
                </a:lnTo>
                <a:lnTo>
                  <a:pt x="13301" y="15896"/>
                </a:lnTo>
                <a:close/>
                <a:moveTo>
                  <a:pt x="13301" y="15922"/>
                </a:moveTo>
                <a:lnTo>
                  <a:pt x="13533" y="15688"/>
                </a:lnTo>
                <a:lnTo>
                  <a:pt x="13528" y="15968"/>
                </a:lnTo>
                <a:lnTo>
                  <a:pt x="13310" y="16205"/>
                </a:lnTo>
                <a:close/>
                <a:moveTo>
                  <a:pt x="13310" y="16232"/>
                </a:moveTo>
                <a:lnTo>
                  <a:pt x="13527" y="15997"/>
                </a:lnTo>
                <a:lnTo>
                  <a:pt x="13522" y="16277"/>
                </a:lnTo>
                <a:lnTo>
                  <a:pt x="13318" y="16515"/>
                </a:lnTo>
                <a:close/>
                <a:moveTo>
                  <a:pt x="13319" y="16542"/>
                </a:moveTo>
                <a:lnTo>
                  <a:pt x="13521" y="16305"/>
                </a:lnTo>
                <a:lnTo>
                  <a:pt x="13516" y="16585"/>
                </a:lnTo>
                <a:lnTo>
                  <a:pt x="13326" y="16825"/>
                </a:lnTo>
                <a:close/>
                <a:moveTo>
                  <a:pt x="13327" y="16852"/>
                </a:moveTo>
                <a:lnTo>
                  <a:pt x="13516" y="16612"/>
                </a:lnTo>
                <a:lnTo>
                  <a:pt x="13511" y="16890"/>
                </a:lnTo>
                <a:lnTo>
                  <a:pt x="13335" y="17132"/>
                </a:lnTo>
                <a:close/>
                <a:moveTo>
                  <a:pt x="13336" y="17163"/>
                </a:moveTo>
                <a:lnTo>
                  <a:pt x="13510" y="16923"/>
                </a:lnTo>
                <a:lnTo>
                  <a:pt x="13505" y="17199"/>
                </a:lnTo>
                <a:lnTo>
                  <a:pt x="13344" y="17442"/>
                </a:lnTo>
                <a:close/>
                <a:moveTo>
                  <a:pt x="13345" y="17473"/>
                </a:moveTo>
                <a:lnTo>
                  <a:pt x="13504" y="17231"/>
                </a:lnTo>
                <a:lnTo>
                  <a:pt x="13499" y="17506"/>
                </a:lnTo>
                <a:lnTo>
                  <a:pt x="13352" y="17750"/>
                </a:lnTo>
                <a:close/>
                <a:moveTo>
                  <a:pt x="13353" y="17783"/>
                </a:moveTo>
                <a:lnTo>
                  <a:pt x="13499" y="17541"/>
                </a:lnTo>
                <a:lnTo>
                  <a:pt x="13494" y="17813"/>
                </a:lnTo>
                <a:lnTo>
                  <a:pt x="13361" y="18058"/>
                </a:lnTo>
                <a:close/>
                <a:moveTo>
                  <a:pt x="13362" y="18093"/>
                </a:moveTo>
                <a:lnTo>
                  <a:pt x="13493" y="17851"/>
                </a:lnTo>
                <a:lnTo>
                  <a:pt x="13488" y="18120"/>
                </a:lnTo>
                <a:lnTo>
                  <a:pt x="13369" y="18365"/>
                </a:lnTo>
                <a:close/>
                <a:moveTo>
                  <a:pt x="13371" y="18403"/>
                </a:moveTo>
                <a:lnTo>
                  <a:pt x="13486" y="18162"/>
                </a:lnTo>
                <a:lnTo>
                  <a:pt x="13482" y="18428"/>
                </a:lnTo>
                <a:lnTo>
                  <a:pt x="13377" y="18672"/>
                </a:lnTo>
                <a:close/>
                <a:moveTo>
                  <a:pt x="13379" y="18713"/>
                </a:moveTo>
                <a:lnTo>
                  <a:pt x="13482" y="18473"/>
                </a:lnTo>
                <a:lnTo>
                  <a:pt x="13477" y="18735"/>
                </a:lnTo>
                <a:lnTo>
                  <a:pt x="13386" y="18978"/>
                </a:lnTo>
                <a:close/>
                <a:moveTo>
                  <a:pt x="13388" y="19023"/>
                </a:moveTo>
                <a:lnTo>
                  <a:pt x="13476" y="18787"/>
                </a:lnTo>
                <a:lnTo>
                  <a:pt x="13471" y="19043"/>
                </a:lnTo>
                <a:lnTo>
                  <a:pt x="13395" y="19283"/>
                </a:lnTo>
                <a:close/>
                <a:moveTo>
                  <a:pt x="13449" y="20272"/>
                </a:moveTo>
                <a:lnTo>
                  <a:pt x="13428" y="20456"/>
                </a:lnTo>
                <a:lnTo>
                  <a:pt x="13422" y="20264"/>
                </a:lnTo>
                <a:lnTo>
                  <a:pt x="13452" y="20081"/>
                </a:lnTo>
                <a:close/>
                <a:moveTo>
                  <a:pt x="13454" y="19965"/>
                </a:moveTo>
                <a:lnTo>
                  <a:pt x="13420" y="20176"/>
                </a:lnTo>
                <a:lnTo>
                  <a:pt x="13414" y="19954"/>
                </a:lnTo>
                <a:lnTo>
                  <a:pt x="13458" y="19745"/>
                </a:lnTo>
                <a:close/>
                <a:moveTo>
                  <a:pt x="13460" y="19657"/>
                </a:moveTo>
                <a:lnTo>
                  <a:pt x="13412" y="19883"/>
                </a:lnTo>
                <a:lnTo>
                  <a:pt x="13405" y="19643"/>
                </a:lnTo>
                <a:lnTo>
                  <a:pt x="13464" y="19420"/>
                </a:lnTo>
                <a:close/>
                <a:moveTo>
                  <a:pt x="13403" y="19584"/>
                </a:moveTo>
                <a:lnTo>
                  <a:pt x="13396" y="19334"/>
                </a:lnTo>
                <a:lnTo>
                  <a:pt x="13470" y="19102"/>
                </a:lnTo>
                <a:lnTo>
                  <a:pt x="13466" y="19350"/>
                </a:lnTo>
                <a:close/>
                <a:moveTo>
                  <a:pt x="13503" y="19668"/>
                </a:moveTo>
                <a:lnTo>
                  <a:pt x="13473" y="19851"/>
                </a:lnTo>
                <a:lnTo>
                  <a:pt x="13476" y="19660"/>
                </a:lnTo>
                <a:lnTo>
                  <a:pt x="13515" y="19479"/>
                </a:lnTo>
                <a:close/>
                <a:moveTo>
                  <a:pt x="13478" y="19573"/>
                </a:moveTo>
                <a:lnTo>
                  <a:pt x="13482" y="19353"/>
                </a:lnTo>
                <a:lnTo>
                  <a:pt x="13537" y="19146"/>
                </a:lnTo>
                <a:lnTo>
                  <a:pt x="13523" y="19362"/>
                </a:lnTo>
                <a:close/>
                <a:moveTo>
                  <a:pt x="13586" y="19069"/>
                </a:moveTo>
                <a:lnTo>
                  <a:pt x="13547" y="19251"/>
                </a:lnTo>
                <a:lnTo>
                  <a:pt x="13559" y="19063"/>
                </a:lnTo>
                <a:lnTo>
                  <a:pt x="13607" y="18883"/>
                </a:lnTo>
                <a:close/>
                <a:moveTo>
                  <a:pt x="13565" y="18976"/>
                </a:moveTo>
                <a:lnTo>
                  <a:pt x="13579" y="18760"/>
                </a:lnTo>
                <a:lnTo>
                  <a:pt x="13644" y="18555"/>
                </a:lnTo>
                <a:lnTo>
                  <a:pt x="13620" y="18769"/>
                </a:lnTo>
                <a:close/>
                <a:moveTo>
                  <a:pt x="13697" y="18478"/>
                </a:moveTo>
                <a:lnTo>
                  <a:pt x="13649" y="18658"/>
                </a:lnTo>
                <a:lnTo>
                  <a:pt x="13670" y="18472"/>
                </a:lnTo>
                <a:lnTo>
                  <a:pt x="13727" y="18294"/>
                </a:lnTo>
                <a:close/>
                <a:moveTo>
                  <a:pt x="13837" y="17893"/>
                </a:moveTo>
                <a:lnTo>
                  <a:pt x="13780" y="18071"/>
                </a:lnTo>
                <a:lnTo>
                  <a:pt x="13810" y="17889"/>
                </a:lnTo>
                <a:lnTo>
                  <a:pt x="13876" y="17713"/>
                </a:lnTo>
                <a:close/>
                <a:moveTo>
                  <a:pt x="14006" y="17314"/>
                </a:moveTo>
                <a:lnTo>
                  <a:pt x="13939" y="17491"/>
                </a:lnTo>
                <a:lnTo>
                  <a:pt x="13978" y="17312"/>
                </a:lnTo>
                <a:lnTo>
                  <a:pt x="14051" y="17139"/>
                </a:lnTo>
                <a:close/>
                <a:moveTo>
                  <a:pt x="14203" y="16743"/>
                </a:moveTo>
                <a:lnTo>
                  <a:pt x="14128" y="16916"/>
                </a:lnTo>
                <a:lnTo>
                  <a:pt x="14175" y="16741"/>
                </a:lnTo>
                <a:lnTo>
                  <a:pt x="14258" y="16571"/>
                </a:lnTo>
                <a:close/>
                <a:moveTo>
                  <a:pt x="14428" y="16178"/>
                </a:moveTo>
                <a:lnTo>
                  <a:pt x="14345" y="16349"/>
                </a:lnTo>
                <a:lnTo>
                  <a:pt x="14400" y="16177"/>
                </a:lnTo>
                <a:lnTo>
                  <a:pt x="14490" y="16010"/>
                </a:lnTo>
                <a:close/>
                <a:moveTo>
                  <a:pt x="14682" y="15620"/>
                </a:moveTo>
                <a:lnTo>
                  <a:pt x="14591" y="15787"/>
                </a:lnTo>
                <a:lnTo>
                  <a:pt x="14654" y="15620"/>
                </a:lnTo>
                <a:lnTo>
                  <a:pt x="14752" y="15457"/>
                </a:lnTo>
                <a:close/>
                <a:moveTo>
                  <a:pt x="14965" y="15068"/>
                </a:moveTo>
                <a:lnTo>
                  <a:pt x="14866" y="15232"/>
                </a:lnTo>
                <a:lnTo>
                  <a:pt x="14935" y="15069"/>
                </a:lnTo>
                <a:lnTo>
                  <a:pt x="15041" y="14909"/>
                </a:lnTo>
                <a:close/>
                <a:moveTo>
                  <a:pt x="15276" y="14523"/>
                </a:moveTo>
                <a:lnTo>
                  <a:pt x="15170" y="14683"/>
                </a:lnTo>
                <a:lnTo>
                  <a:pt x="15247" y="14525"/>
                </a:lnTo>
                <a:lnTo>
                  <a:pt x="15360" y="14370"/>
                </a:lnTo>
                <a:close/>
                <a:moveTo>
                  <a:pt x="15616" y="13985"/>
                </a:moveTo>
                <a:lnTo>
                  <a:pt x="15503" y="14141"/>
                </a:lnTo>
                <a:lnTo>
                  <a:pt x="15586" y="13988"/>
                </a:lnTo>
                <a:lnTo>
                  <a:pt x="15705" y="13836"/>
                </a:lnTo>
                <a:close/>
                <a:moveTo>
                  <a:pt x="15985" y="13453"/>
                </a:moveTo>
                <a:lnTo>
                  <a:pt x="15865" y="13605"/>
                </a:lnTo>
                <a:lnTo>
                  <a:pt x="15954" y="13457"/>
                </a:lnTo>
                <a:lnTo>
                  <a:pt x="16080" y="13310"/>
                </a:lnTo>
                <a:close/>
                <a:moveTo>
                  <a:pt x="16382" y="12928"/>
                </a:moveTo>
                <a:lnTo>
                  <a:pt x="16256" y="13075"/>
                </a:lnTo>
                <a:lnTo>
                  <a:pt x="16351" y="12932"/>
                </a:lnTo>
                <a:lnTo>
                  <a:pt x="16482" y="12790"/>
                </a:lnTo>
                <a:close/>
                <a:moveTo>
                  <a:pt x="16808" y="12410"/>
                </a:moveTo>
                <a:lnTo>
                  <a:pt x="16676" y="12552"/>
                </a:lnTo>
                <a:lnTo>
                  <a:pt x="16776" y="12414"/>
                </a:lnTo>
                <a:lnTo>
                  <a:pt x="16912" y="12277"/>
                </a:lnTo>
                <a:close/>
                <a:moveTo>
                  <a:pt x="17262" y="11898"/>
                </a:moveTo>
                <a:lnTo>
                  <a:pt x="17125" y="12036"/>
                </a:lnTo>
                <a:lnTo>
                  <a:pt x="17230" y="11903"/>
                </a:lnTo>
                <a:lnTo>
                  <a:pt x="17371" y="11770"/>
                </a:lnTo>
                <a:close/>
                <a:moveTo>
                  <a:pt x="17745" y="11393"/>
                </a:moveTo>
                <a:lnTo>
                  <a:pt x="17604" y="11526"/>
                </a:lnTo>
                <a:lnTo>
                  <a:pt x="17712" y="11398"/>
                </a:lnTo>
                <a:lnTo>
                  <a:pt x="17857" y="11271"/>
                </a:lnTo>
                <a:close/>
                <a:moveTo>
                  <a:pt x="18255" y="10894"/>
                </a:moveTo>
                <a:lnTo>
                  <a:pt x="18110" y="11022"/>
                </a:lnTo>
                <a:lnTo>
                  <a:pt x="18222" y="10900"/>
                </a:lnTo>
                <a:lnTo>
                  <a:pt x="18371" y="10777"/>
                </a:lnTo>
                <a:close/>
                <a:moveTo>
                  <a:pt x="18795" y="10403"/>
                </a:moveTo>
                <a:lnTo>
                  <a:pt x="18646" y="10526"/>
                </a:lnTo>
                <a:lnTo>
                  <a:pt x="18762" y="10409"/>
                </a:lnTo>
                <a:lnTo>
                  <a:pt x="18913" y="10291"/>
                </a:lnTo>
                <a:close/>
                <a:moveTo>
                  <a:pt x="19058" y="10155"/>
                </a:moveTo>
                <a:lnTo>
                  <a:pt x="18864" y="10306"/>
                </a:lnTo>
                <a:lnTo>
                  <a:pt x="19010" y="10158"/>
                </a:lnTo>
                <a:lnTo>
                  <a:pt x="19209" y="10013"/>
                </a:lnTo>
                <a:close/>
                <a:moveTo>
                  <a:pt x="19364" y="9918"/>
                </a:moveTo>
                <a:lnTo>
                  <a:pt x="19213" y="10036"/>
                </a:lnTo>
                <a:lnTo>
                  <a:pt x="19331" y="9924"/>
                </a:lnTo>
                <a:lnTo>
                  <a:pt x="19485" y="9812"/>
                </a:lnTo>
                <a:close/>
                <a:moveTo>
                  <a:pt x="19641" y="9674"/>
                </a:moveTo>
                <a:lnTo>
                  <a:pt x="19443" y="9819"/>
                </a:lnTo>
                <a:lnTo>
                  <a:pt x="19594" y="9677"/>
                </a:lnTo>
                <a:lnTo>
                  <a:pt x="19798" y="9537"/>
                </a:lnTo>
                <a:close/>
                <a:moveTo>
                  <a:pt x="19960" y="9440"/>
                </a:moveTo>
                <a:lnTo>
                  <a:pt x="19806" y="9553"/>
                </a:lnTo>
                <a:lnTo>
                  <a:pt x="19926" y="9447"/>
                </a:lnTo>
                <a:lnTo>
                  <a:pt x="20082" y="9339"/>
                </a:lnTo>
                <a:close/>
                <a:moveTo>
                  <a:pt x="20251" y="9200"/>
                </a:moveTo>
                <a:lnTo>
                  <a:pt x="20048" y="9340"/>
                </a:lnTo>
                <a:lnTo>
                  <a:pt x="20204" y="9203"/>
                </a:lnTo>
                <a:lnTo>
                  <a:pt x="20412" y="9066"/>
                </a:lnTo>
                <a:close/>
                <a:moveTo>
                  <a:pt x="20586" y="8969"/>
                </a:moveTo>
                <a:lnTo>
                  <a:pt x="20430" y="9077"/>
                </a:lnTo>
                <a:lnTo>
                  <a:pt x="20551" y="8977"/>
                </a:lnTo>
                <a:lnTo>
                  <a:pt x="20708" y="8874"/>
                </a:lnTo>
                <a:close/>
                <a:moveTo>
                  <a:pt x="20891" y="8732"/>
                </a:moveTo>
                <a:lnTo>
                  <a:pt x="20682" y="8868"/>
                </a:lnTo>
                <a:lnTo>
                  <a:pt x="20842" y="8735"/>
                </a:lnTo>
                <a:lnTo>
                  <a:pt x="21056" y="8604"/>
                </a:lnTo>
                <a:close/>
                <a:moveTo>
                  <a:pt x="21239" y="8504"/>
                </a:moveTo>
                <a:lnTo>
                  <a:pt x="21082" y="8606"/>
                </a:lnTo>
                <a:lnTo>
                  <a:pt x="21205" y="8511"/>
                </a:lnTo>
                <a:lnTo>
                  <a:pt x="21362" y="8414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5AC0075-7F6D-4D37-A046-5DD62E85130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187450" y="1028700"/>
            <a:ext cx="6767513" cy="156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DM Serif Display" charset="0"/>
              </a:rPr>
              <a:t>Click to edit Template title style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54EC708-DE07-46B2-8800-5F3F51F92902}"/>
              </a:ext>
            </a:extLst>
          </p:cNvPr>
          <p:cNvSpPr>
            <a:spLocks noGrp="1"/>
          </p:cNvSpPr>
          <p:nvPr>
            <p:ph type="body" sz="half" idx="1"/>
          </p:nvPr>
        </p:nvSpPr>
        <p:spPr bwMode="auto">
          <a:xfrm>
            <a:off x="1187450" y="2851150"/>
            <a:ext cx="6767513" cy="156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Montserrat Light" charset="0"/>
              </a:rPr>
              <a:t>Click to edit Template text styles</a:t>
            </a:r>
          </a:p>
          <a:p>
            <a:pPr lvl="1"/>
            <a:r>
              <a:rPr lang="en-US" altLang="en-US">
                <a:sym typeface="Montserrat Light" charset="0"/>
              </a:rPr>
              <a:t>Second level</a:t>
            </a:r>
          </a:p>
          <a:p>
            <a:pPr lvl="2"/>
            <a:r>
              <a:rPr lang="en-US" altLang="en-US">
                <a:sym typeface="Montserrat Light" charset="0"/>
              </a:rPr>
              <a:t>Third level</a:t>
            </a:r>
          </a:p>
          <a:p>
            <a:pPr lvl="3"/>
            <a:r>
              <a:rPr lang="en-US" altLang="en-US">
                <a:sym typeface="Montserrat Light" charset="0"/>
              </a:rPr>
              <a:t>Fourth level</a:t>
            </a:r>
          </a:p>
          <a:p>
            <a:pPr lvl="4"/>
            <a:r>
              <a:rPr lang="en-US" altLang="en-US">
                <a:sym typeface="Montserrat Light" charset="0"/>
              </a:rPr>
              <a:t>Fifth level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2C29187E-A36F-44AA-AD7B-5F9EF322E7A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8756650" y="4768850"/>
            <a:ext cx="195263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rgbClr val="97A5C2"/>
                </a:solidFill>
                <a:latin typeface="+mj-lt"/>
                <a:sym typeface="DM Serif Display" charset="0"/>
              </a:defRPr>
            </a:lvl1pPr>
          </a:lstStyle>
          <a:p>
            <a:fld id="{1CB1DFA1-7DC2-4555-ABFC-E274A2FAF0F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 kern="1200">
          <a:solidFill>
            <a:srgbClr val="FFFFFF"/>
          </a:solidFill>
          <a:latin typeface="+mj-lt"/>
          <a:ea typeface="+mj-ea"/>
          <a:cs typeface="+mj-cs"/>
          <a:sym typeface="DM Serif Display" charset="0"/>
        </a:defRPr>
      </a:lvl1pPr>
      <a:lvl2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2pPr>
      <a:lvl3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3pPr>
      <a:lvl4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4pPr>
      <a:lvl5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5pPr>
      <a:lvl6pPr marL="4572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6pPr>
      <a:lvl7pPr marL="9144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7pPr>
      <a:lvl8pPr marL="13716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8pPr>
      <a:lvl9pPr marL="18288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9pPr>
    </p:titleStyle>
    <p:bodyStyle>
      <a:lvl1pPr marL="4572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╺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1pPr>
      <a:lvl2pPr marL="9144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-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2pPr>
      <a:lvl3pPr marL="13716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⬞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3pPr>
      <a:lvl4pPr marL="18288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●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4pPr>
      <a:lvl5pPr marL="22860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○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flip="none" rotWithShape="0">
          <a:gsLst>
            <a:gs pos="0">
              <a:srgbClr val="F0F2F9"/>
            </a:gs>
            <a:gs pos="49899">
              <a:srgbClr val="DADDEE"/>
            </a:gs>
            <a:gs pos="100000">
              <a:srgbClr val="CBD0E8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5923FCCF-F2D0-48DE-BEBD-2118BFFDEF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8756650" y="4768850"/>
            <a:ext cx="195263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rgbClr val="97A5C2"/>
                </a:solidFill>
                <a:latin typeface="+mj-lt"/>
                <a:sym typeface="DM Serif Display" charset="0"/>
              </a:defRPr>
            </a:lvl1pPr>
          </a:lstStyle>
          <a:p>
            <a:fld id="{FDDE954E-81E2-4362-AC77-77408F70966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146" name="AutoShape 2" descr="Google Shape;58;p13">
            <a:extLst>
              <a:ext uri="{FF2B5EF4-FFF2-40B4-BE49-F238E27FC236}">
                <a16:creationId xmlns:a16="http://schemas.microsoft.com/office/drawing/2014/main" id="{4D7492F3-F692-41DA-BFE7-D24B93212C0F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9144000" cy="5143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5967"/>
                </a:moveTo>
                <a:lnTo>
                  <a:pt x="17550" y="15434"/>
                </a:lnTo>
                <a:lnTo>
                  <a:pt x="21600" y="15587"/>
                </a:lnTo>
                <a:lnTo>
                  <a:pt x="21600" y="15574"/>
                </a:lnTo>
                <a:lnTo>
                  <a:pt x="17408" y="15414"/>
                </a:lnTo>
                <a:lnTo>
                  <a:pt x="17357" y="15407"/>
                </a:lnTo>
                <a:lnTo>
                  <a:pt x="21600" y="15174"/>
                </a:lnTo>
                <a:lnTo>
                  <a:pt x="21600" y="15160"/>
                </a:lnTo>
                <a:lnTo>
                  <a:pt x="17285" y="15398"/>
                </a:lnTo>
                <a:lnTo>
                  <a:pt x="17210" y="15388"/>
                </a:lnTo>
                <a:lnTo>
                  <a:pt x="21600" y="14741"/>
                </a:lnTo>
                <a:lnTo>
                  <a:pt x="21600" y="14728"/>
                </a:lnTo>
                <a:lnTo>
                  <a:pt x="17162" y="15382"/>
                </a:lnTo>
                <a:lnTo>
                  <a:pt x="17076" y="15371"/>
                </a:lnTo>
                <a:lnTo>
                  <a:pt x="21600" y="14290"/>
                </a:lnTo>
                <a:lnTo>
                  <a:pt x="21600" y="14276"/>
                </a:lnTo>
                <a:lnTo>
                  <a:pt x="17040" y="15366"/>
                </a:lnTo>
                <a:lnTo>
                  <a:pt x="16946" y="15354"/>
                </a:lnTo>
                <a:lnTo>
                  <a:pt x="21600" y="13820"/>
                </a:lnTo>
                <a:lnTo>
                  <a:pt x="21600" y="13806"/>
                </a:lnTo>
                <a:lnTo>
                  <a:pt x="16917" y="15350"/>
                </a:lnTo>
                <a:lnTo>
                  <a:pt x="16819" y="15337"/>
                </a:lnTo>
                <a:lnTo>
                  <a:pt x="21600" y="13331"/>
                </a:lnTo>
                <a:lnTo>
                  <a:pt x="21600" y="13317"/>
                </a:lnTo>
                <a:lnTo>
                  <a:pt x="16794" y="15334"/>
                </a:lnTo>
                <a:lnTo>
                  <a:pt x="16693" y="15320"/>
                </a:lnTo>
                <a:lnTo>
                  <a:pt x="21600" y="12824"/>
                </a:lnTo>
                <a:lnTo>
                  <a:pt x="21600" y="12810"/>
                </a:lnTo>
                <a:lnTo>
                  <a:pt x="16671" y="15318"/>
                </a:lnTo>
                <a:lnTo>
                  <a:pt x="16568" y="15304"/>
                </a:lnTo>
                <a:lnTo>
                  <a:pt x="21600" y="12298"/>
                </a:lnTo>
                <a:lnTo>
                  <a:pt x="21600" y="12284"/>
                </a:lnTo>
                <a:lnTo>
                  <a:pt x="16548" y="15301"/>
                </a:lnTo>
                <a:lnTo>
                  <a:pt x="16443" y="15288"/>
                </a:lnTo>
                <a:lnTo>
                  <a:pt x="21600" y="11756"/>
                </a:lnTo>
                <a:lnTo>
                  <a:pt x="21600" y="11741"/>
                </a:lnTo>
                <a:lnTo>
                  <a:pt x="16425" y="15285"/>
                </a:lnTo>
                <a:lnTo>
                  <a:pt x="16319" y="15271"/>
                </a:lnTo>
                <a:lnTo>
                  <a:pt x="21600" y="11195"/>
                </a:lnTo>
                <a:lnTo>
                  <a:pt x="21600" y="11180"/>
                </a:lnTo>
                <a:lnTo>
                  <a:pt x="16303" y="15269"/>
                </a:lnTo>
                <a:lnTo>
                  <a:pt x="16195" y="15255"/>
                </a:lnTo>
                <a:lnTo>
                  <a:pt x="21600" y="10617"/>
                </a:lnTo>
                <a:lnTo>
                  <a:pt x="21600" y="10602"/>
                </a:lnTo>
                <a:lnTo>
                  <a:pt x="16180" y="15253"/>
                </a:lnTo>
                <a:lnTo>
                  <a:pt x="16071" y="15238"/>
                </a:lnTo>
                <a:lnTo>
                  <a:pt x="21600" y="10022"/>
                </a:lnTo>
                <a:lnTo>
                  <a:pt x="21600" y="10007"/>
                </a:lnTo>
                <a:lnTo>
                  <a:pt x="16057" y="15237"/>
                </a:lnTo>
                <a:lnTo>
                  <a:pt x="15948" y="15222"/>
                </a:lnTo>
                <a:lnTo>
                  <a:pt x="21600" y="9410"/>
                </a:lnTo>
                <a:lnTo>
                  <a:pt x="21600" y="9395"/>
                </a:lnTo>
                <a:lnTo>
                  <a:pt x="15934" y="15220"/>
                </a:lnTo>
                <a:lnTo>
                  <a:pt x="15824" y="15206"/>
                </a:lnTo>
                <a:lnTo>
                  <a:pt x="21600" y="8781"/>
                </a:lnTo>
                <a:lnTo>
                  <a:pt x="21600" y="8766"/>
                </a:lnTo>
                <a:lnTo>
                  <a:pt x="15811" y="15204"/>
                </a:lnTo>
                <a:lnTo>
                  <a:pt x="15701" y="15190"/>
                </a:lnTo>
                <a:lnTo>
                  <a:pt x="21600" y="8136"/>
                </a:lnTo>
                <a:lnTo>
                  <a:pt x="21600" y="8120"/>
                </a:lnTo>
                <a:lnTo>
                  <a:pt x="15689" y="15188"/>
                </a:lnTo>
                <a:lnTo>
                  <a:pt x="15578" y="15173"/>
                </a:lnTo>
                <a:lnTo>
                  <a:pt x="21600" y="7475"/>
                </a:lnTo>
                <a:lnTo>
                  <a:pt x="21600" y="7458"/>
                </a:lnTo>
                <a:lnTo>
                  <a:pt x="15566" y="15172"/>
                </a:lnTo>
                <a:lnTo>
                  <a:pt x="15454" y="15157"/>
                </a:lnTo>
                <a:lnTo>
                  <a:pt x="21600" y="6797"/>
                </a:lnTo>
                <a:lnTo>
                  <a:pt x="21600" y="6780"/>
                </a:lnTo>
                <a:lnTo>
                  <a:pt x="15443" y="15156"/>
                </a:lnTo>
                <a:lnTo>
                  <a:pt x="15331" y="15141"/>
                </a:lnTo>
                <a:lnTo>
                  <a:pt x="21600" y="6103"/>
                </a:lnTo>
                <a:lnTo>
                  <a:pt x="21600" y="6086"/>
                </a:lnTo>
                <a:lnTo>
                  <a:pt x="15320" y="15140"/>
                </a:lnTo>
                <a:lnTo>
                  <a:pt x="15208" y="15125"/>
                </a:lnTo>
                <a:lnTo>
                  <a:pt x="21600" y="5394"/>
                </a:lnTo>
                <a:lnTo>
                  <a:pt x="21600" y="5377"/>
                </a:lnTo>
                <a:lnTo>
                  <a:pt x="15198" y="15123"/>
                </a:lnTo>
                <a:lnTo>
                  <a:pt x="15085" y="15108"/>
                </a:lnTo>
                <a:lnTo>
                  <a:pt x="21600" y="4669"/>
                </a:lnTo>
                <a:lnTo>
                  <a:pt x="21600" y="4651"/>
                </a:lnTo>
                <a:lnTo>
                  <a:pt x="15075" y="15107"/>
                </a:lnTo>
                <a:lnTo>
                  <a:pt x="14962" y="15092"/>
                </a:lnTo>
                <a:lnTo>
                  <a:pt x="21600" y="3929"/>
                </a:lnTo>
                <a:lnTo>
                  <a:pt x="21600" y="3911"/>
                </a:lnTo>
                <a:lnTo>
                  <a:pt x="14952" y="15091"/>
                </a:lnTo>
                <a:lnTo>
                  <a:pt x="14839" y="15076"/>
                </a:lnTo>
                <a:lnTo>
                  <a:pt x="21600" y="3174"/>
                </a:lnTo>
                <a:lnTo>
                  <a:pt x="21600" y="3155"/>
                </a:lnTo>
                <a:lnTo>
                  <a:pt x="14829" y="15075"/>
                </a:lnTo>
                <a:lnTo>
                  <a:pt x="14717" y="15060"/>
                </a:lnTo>
                <a:lnTo>
                  <a:pt x="21600" y="2403"/>
                </a:lnTo>
                <a:lnTo>
                  <a:pt x="21600" y="2383"/>
                </a:lnTo>
                <a:lnTo>
                  <a:pt x="14706" y="15059"/>
                </a:lnTo>
                <a:lnTo>
                  <a:pt x="14593" y="15044"/>
                </a:lnTo>
                <a:lnTo>
                  <a:pt x="21600" y="1618"/>
                </a:lnTo>
                <a:lnTo>
                  <a:pt x="21600" y="1598"/>
                </a:lnTo>
                <a:lnTo>
                  <a:pt x="14584" y="15042"/>
                </a:lnTo>
                <a:lnTo>
                  <a:pt x="14470" y="15027"/>
                </a:lnTo>
                <a:lnTo>
                  <a:pt x="21600" y="819"/>
                </a:lnTo>
                <a:lnTo>
                  <a:pt x="21600" y="799"/>
                </a:lnTo>
                <a:lnTo>
                  <a:pt x="14461" y="15026"/>
                </a:lnTo>
                <a:lnTo>
                  <a:pt x="14347" y="15011"/>
                </a:lnTo>
                <a:lnTo>
                  <a:pt x="21600" y="4"/>
                </a:lnTo>
                <a:lnTo>
                  <a:pt x="21600" y="0"/>
                </a:lnTo>
                <a:lnTo>
                  <a:pt x="21592" y="0"/>
                </a:lnTo>
                <a:lnTo>
                  <a:pt x="14338" y="15010"/>
                </a:lnTo>
                <a:lnTo>
                  <a:pt x="0" y="13120"/>
                </a:lnTo>
                <a:lnTo>
                  <a:pt x="0" y="13133"/>
                </a:lnTo>
                <a:lnTo>
                  <a:pt x="14332" y="15023"/>
                </a:lnTo>
                <a:lnTo>
                  <a:pt x="14201" y="15294"/>
                </a:lnTo>
                <a:lnTo>
                  <a:pt x="0" y="14755"/>
                </a:lnTo>
                <a:lnTo>
                  <a:pt x="0" y="14768"/>
                </a:lnTo>
                <a:lnTo>
                  <a:pt x="14195" y="15306"/>
                </a:lnTo>
                <a:lnTo>
                  <a:pt x="14064" y="15576"/>
                </a:lnTo>
                <a:lnTo>
                  <a:pt x="0" y="16353"/>
                </a:lnTo>
                <a:lnTo>
                  <a:pt x="0" y="16366"/>
                </a:lnTo>
                <a:lnTo>
                  <a:pt x="14058" y="15590"/>
                </a:lnTo>
                <a:lnTo>
                  <a:pt x="13927" y="15860"/>
                </a:lnTo>
                <a:lnTo>
                  <a:pt x="0" y="17914"/>
                </a:lnTo>
                <a:lnTo>
                  <a:pt x="0" y="17927"/>
                </a:lnTo>
                <a:lnTo>
                  <a:pt x="13921" y="15874"/>
                </a:lnTo>
                <a:lnTo>
                  <a:pt x="13791" y="16143"/>
                </a:lnTo>
                <a:lnTo>
                  <a:pt x="0" y="19440"/>
                </a:lnTo>
                <a:lnTo>
                  <a:pt x="0" y="19454"/>
                </a:lnTo>
                <a:lnTo>
                  <a:pt x="13783" y="16158"/>
                </a:lnTo>
                <a:lnTo>
                  <a:pt x="13654" y="16426"/>
                </a:lnTo>
                <a:lnTo>
                  <a:pt x="0" y="20928"/>
                </a:lnTo>
                <a:lnTo>
                  <a:pt x="0" y="20942"/>
                </a:lnTo>
                <a:lnTo>
                  <a:pt x="13646" y="16442"/>
                </a:lnTo>
                <a:lnTo>
                  <a:pt x="13517" y="16709"/>
                </a:lnTo>
                <a:lnTo>
                  <a:pt x="1864" y="21600"/>
                </a:lnTo>
                <a:lnTo>
                  <a:pt x="1896" y="21600"/>
                </a:lnTo>
                <a:lnTo>
                  <a:pt x="13509" y="16726"/>
                </a:lnTo>
                <a:lnTo>
                  <a:pt x="13380" y="16992"/>
                </a:lnTo>
                <a:lnTo>
                  <a:pt x="4325" y="21600"/>
                </a:lnTo>
                <a:lnTo>
                  <a:pt x="4353" y="21600"/>
                </a:lnTo>
                <a:lnTo>
                  <a:pt x="13371" y="17011"/>
                </a:lnTo>
                <a:lnTo>
                  <a:pt x="13243" y="17275"/>
                </a:lnTo>
                <a:lnTo>
                  <a:pt x="6003" y="21600"/>
                </a:lnTo>
                <a:lnTo>
                  <a:pt x="6027" y="21600"/>
                </a:lnTo>
                <a:lnTo>
                  <a:pt x="13234" y="17295"/>
                </a:lnTo>
                <a:lnTo>
                  <a:pt x="13107" y="17559"/>
                </a:lnTo>
                <a:lnTo>
                  <a:pt x="7206" y="21600"/>
                </a:lnTo>
                <a:lnTo>
                  <a:pt x="7227" y="21600"/>
                </a:lnTo>
                <a:lnTo>
                  <a:pt x="13096" y="17580"/>
                </a:lnTo>
                <a:lnTo>
                  <a:pt x="12970" y="17842"/>
                </a:lnTo>
                <a:lnTo>
                  <a:pt x="8101" y="21600"/>
                </a:lnTo>
                <a:lnTo>
                  <a:pt x="8120" y="21600"/>
                </a:lnTo>
                <a:lnTo>
                  <a:pt x="12958" y="17865"/>
                </a:lnTo>
                <a:lnTo>
                  <a:pt x="12833" y="18125"/>
                </a:lnTo>
                <a:lnTo>
                  <a:pt x="8783" y="21600"/>
                </a:lnTo>
                <a:lnTo>
                  <a:pt x="8800" y="21600"/>
                </a:lnTo>
                <a:lnTo>
                  <a:pt x="12821" y="18150"/>
                </a:lnTo>
                <a:lnTo>
                  <a:pt x="12696" y="18408"/>
                </a:lnTo>
                <a:lnTo>
                  <a:pt x="9313" y="21600"/>
                </a:lnTo>
                <a:lnTo>
                  <a:pt x="9329" y="21600"/>
                </a:lnTo>
                <a:lnTo>
                  <a:pt x="12683" y="18436"/>
                </a:lnTo>
                <a:lnTo>
                  <a:pt x="12559" y="18691"/>
                </a:lnTo>
                <a:lnTo>
                  <a:pt x="9731" y="21600"/>
                </a:lnTo>
                <a:lnTo>
                  <a:pt x="9746" y="21600"/>
                </a:lnTo>
                <a:lnTo>
                  <a:pt x="12545" y="18722"/>
                </a:lnTo>
                <a:lnTo>
                  <a:pt x="12423" y="18974"/>
                </a:lnTo>
                <a:lnTo>
                  <a:pt x="10062" y="21600"/>
                </a:lnTo>
                <a:lnTo>
                  <a:pt x="10076" y="21600"/>
                </a:lnTo>
                <a:lnTo>
                  <a:pt x="12406" y="19008"/>
                </a:lnTo>
                <a:lnTo>
                  <a:pt x="12286" y="19257"/>
                </a:lnTo>
                <a:lnTo>
                  <a:pt x="10326" y="21600"/>
                </a:lnTo>
                <a:lnTo>
                  <a:pt x="10340" y="21600"/>
                </a:lnTo>
                <a:lnTo>
                  <a:pt x="12267" y="19296"/>
                </a:lnTo>
                <a:lnTo>
                  <a:pt x="12149" y="19540"/>
                </a:lnTo>
                <a:lnTo>
                  <a:pt x="10538" y="21600"/>
                </a:lnTo>
                <a:lnTo>
                  <a:pt x="10551" y="21600"/>
                </a:lnTo>
                <a:lnTo>
                  <a:pt x="12128" y="19584"/>
                </a:lnTo>
                <a:lnTo>
                  <a:pt x="12012" y="19824"/>
                </a:lnTo>
                <a:lnTo>
                  <a:pt x="10706" y="21600"/>
                </a:lnTo>
                <a:lnTo>
                  <a:pt x="10719" y="21600"/>
                </a:lnTo>
                <a:lnTo>
                  <a:pt x="11988" y="19873"/>
                </a:lnTo>
                <a:lnTo>
                  <a:pt x="11875" y="20107"/>
                </a:lnTo>
                <a:lnTo>
                  <a:pt x="10839" y="21600"/>
                </a:lnTo>
                <a:lnTo>
                  <a:pt x="10851" y="21600"/>
                </a:lnTo>
                <a:lnTo>
                  <a:pt x="11848" y="20163"/>
                </a:lnTo>
                <a:lnTo>
                  <a:pt x="11738" y="20390"/>
                </a:lnTo>
                <a:lnTo>
                  <a:pt x="10943" y="21600"/>
                </a:lnTo>
                <a:lnTo>
                  <a:pt x="10955" y="21600"/>
                </a:lnTo>
                <a:lnTo>
                  <a:pt x="11706" y="20456"/>
                </a:lnTo>
                <a:lnTo>
                  <a:pt x="11601" y="20673"/>
                </a:lnTo>
                <a:lnTo>
                  <a:pt x="11023" y="21600"/>
                </a:lnTo>
                <a:lnTo>
                  <a:pt x="11034" y="21600"/>
                </a:lnTo>
                <a:lnTo>
                  <a:pt x="11563" y="20753"/>
                </a:lnTo>
                <a:lnTo>
                  <a:pt x="11465" y="20956"/>
                </a:lnTo>
                <a:lnTo>
                  <a:pt x="11082" y="21600"/>
                </a:lnTo>
                <a:lnTo>
                  <a:pt x="11093" y="21600"/>
                </a:lnTo>
                <a:lnTo>
                  <a:pt x="11418" y="21054"/>
                </a:lnTo>
                <a:lnTo>
                  <a:pt x="11329" y="21239"/>
                </a:lnTo>
                <a:lnTo>
                  <a:pt x="11124" y="21599"/>
                </a:lnTo>
                <a:lnTo>
                  <a:pt x="11134" y="21599"/>
                </a:lnTo>
                <a:lnTo>
                  <a:pt x="11268" y="21364"/>
                </a:lnTo>
                <a:lnTo>
                  <a:pt x="11192" y="21521"/>
                </a:lnTo>
                <a:lnTo>
                  <a:pt x="11149" y="21600"/>
                </a:lnTo>
                <a:lnTo>
                  <a:pt x="11172" y="21600"/>
                </a:lnTo>
                <a:lnTo>
                  <a:pt x="11195" y="21554"/>
                </a:lnTo>
                <a:lnTo>
                  <a:pt x="11466" y="21034"/>
                </a:lnTo>
                <a:lnTo>
                  <a:pt x="11736" y="20537"/>
                </a:lnTo>
                <a:lnTo>
                  <a:pt x="12005" y="20064"/>
                </a:lnTo>
                <a:lnTo>
                  <a:pt x="12274" y="19612"/>
                </a:lnTo>
                <a:lnTo>
                  <a:pt x="12540" y="19185"/>
                </a:lnTo>
                <a:lnTo>
                  <a:pt x="12808" y="18780"/>
                </a:lnTo>
                <a:lnTo>
                  <a:pt x="13072" y="18398"/>
                </a:lnTo>
                <a:lnTo>
                  <a:pt x="13336" y="18040"/>
                </a:lnTo>
                <a:lnTo>
                  <a:pt x="13598" y="17704"/>
                </a:lnTo>
                <a:lnTo>
                  <a:pt x="13860" y="17391"/>
                </a:lnTo>
                <a:lnTo>
                  <a:pt x="14120" y="17102"/>
                </a:lnTo>
                <a:lnTo>
                  <a:pt x="14380" y="16835"/>
                </a:lnTo>
                <a:lnTo>
                  <a:pt x="14639" y="16591"/>
                </a:lnTo>
                <a:lnTo>
                  <a:pt x="14896" y="16371"/>
                </a:lnTo>
                <a:lnTo>
                  <a:pt x="15152" y="16174"/>
                </a:lnTo>
                <a:lnTo>
                  <a:pt x="15407" y="15999"/>
                </a:lnTo>
                <a:lnTo>
                  <a:pt x="15661" y="15847"/>
                </a:lnTo>
                <a:lnTo>
                  <a:pt x="15914" y="15718"/>
                </a:lnTo>
                <a:lnTo>
                  <a:pt x="16165" y="15613"/>
                </a:lnTo>
                <a:lnTo>
                  <a:pt x="16416" y="15530"/>
                </a:lnTo>
                <a:lnTo>
                  <a:pt x="16666" y="15470"/>
                </a:lnTo>
                <a:lnTo>
                  <a:pt x="16914" y="15434"/>
                </a:lnTo>
                <a:lnTo>
                  <a:pt x="17162" y="15420"/>
                </a:lnTo>
                <a:lnTo>
                  <a:pt x="17408" y="15429"/>
                </a:lnTo>
                <a:lnTo>
                  <a:pt x="21600" y="15980"/>
                </a:lnTo>
                <a:close/>
                <a:moveTo>
                  <a:pt x="11190" y="21545"/>
                </a:moveTo>
                <a:lnTo>
                  <a:pt x="11188" y="21549"/>
                </a:lnTo>
                <a:lnTo>
                  <a:pt x="11197" y="21531"/>
                </a:lnTo>
                <a:lnTo>
                  <a:pt x="11202" y="21521"/>
                </a:lnTo>
                <a:close/>
                <a:moveTo>
                  <a:pt x="16917" y="15363"/>
                </a:moveTo>
                <a:lnTo>
                  <a:pt x="17003" y="15375"/>
                </a:lnTo>
                <a:lnTo>
                  <a:pt x="16914" y="15396"/>
                </a:lnTo>
                <a:lnTo>
                  <a:pt x="16828" y="15393"/>
                </a:lnTo>
                <a:close/>
                <a:moveTo>
                  <a:pt x="16795" y="15347"/>
                </a:moveTo>
                <a:lnTo>
                  <a:pt x="16888" y="15360"/>
                </a:lnTo>
                <a:lnTo>
                  <a:pt x="16791" y="15391"/>
                </a:lnTo>
                <a:lnTo>
                  <a:pt x="16698" y="15388"/>
                </a:lnTo>
                <a:close/>
                <a:moveTo>
                  <a:pt x="11914" y="20123"/>
                </a:moveTo>
                <a:lnTo>
                  <a:pt x="12012" y="19925"/>
                </a:lnTo>
                <a:lnTo>
                  <a:pt x="12104" y="19794"/>
                </a:lnTo>
                <a:lnTo>
                  <a:pt x="12004" y="19985"/>
                </a:lnTo>
                <a:close/>
                <a:moveTo>
                  <a:pt x="11959" y="20070"/>
                </a:moveTo>
                <a:lnTo>
                  <a:pt x="11868" y="20245"/>
                </a:lnTo>
                <a:lnTo>
                  <a:pt x="11786" y="20377"/>
                </a:lnTo>
                <a:lnTo>
                  <a:pt x="11876" y="20197"/>
                </a:lnTo>
                <a:close/>
                <a:moveTo>
                  <a:pt x="16294" y="15453"/>
                </a:moveTo>
                <a:lnTo>
                  <a:pt x="16192" y="15459"/>
                </a:lnTo>
                <a:lnTo>
                  <a:pt x="16299" y="15386"/>
                </a:lnTo>
                <a:lnTo>
                  <a:pt x="16400" y="15390"/>
                </a:lnTo>
                <a:close/>
                <a:moveTo>
                  <a:pt x="16422" y="15391"/>
                </a:moveTo>
                <a:lnTo>
                  <a:pt x="16520" y="15394"/>
                </a:lnTo>
                <a:lnTo>
                  <a:pt x="16418" y="15446"/>
                </a:lnTo>
                <a:lnTo>
                  <a:pt x="16320" y="15452"/>
                </a:lnTo>
                <a:close/>
                <a:moveTo>
                  <a:pt x="15793" y="15584"/>
                </a:moveTo>
                <a:lnTo>
                  <a:pt x="15688" y="15600"/>
                </a:lnTo>
                <a:lnTo>
                  <a:pt x="15800" y="15494"/>
                </a:lnTo>
                <a:lnTo>
                  <a:pt x="15906" y="15488"/>
                </a:lnTo>
                <a:close/>
                <a:moveTo>
                  <a:pt x="15924" y="15487"/>
                </a:moveTo>
                <a:lnTo>
                  <a:pt x="16027" y="15481"/>
                </a:lnTo>
                <a:lnTo>
                  <a:pt x="15918" y="15566"/>
                </a:lnTo>
                <a:lnTo>
                  <a:pt x="15815" y="15581"/>
                </a:lnTo>
                <a:close/>
                <a:moveTo>
                  <a:pt x="12840" y="18510"/>
                </a:moveTo>
                <a:lnTo>
                  <a:pt x="12953" y="18301"/>
                </a:lnTo>
                <a:lnTo>
                  <a:pt x="13057" y="18194"/>
                </a:lnTo>
                <a:lnTo>
                  <a:pt x="12944" y="18394"/>
                </a:lnTo>
                <a:close/>
                <a:moveTo>
                  <a:pt x="12919" y="18437"/>
                </a:moveTo>
                <a:lnTo>
                  <a:pt x="12809" y="18632"/>
                </a:lnTo>
                <a:lnTo>
                  <a:pt x="12708" y="18752"/>
                </a:lnTo>
                <a:lnTo>
                  <a:pt x="12818" y="18549"/>
                </a:lnTo>
                <a:close/>
                <a:moveTo>
                  <a:pt x="15290" y="15784"/>
                </a:moveTo>
                <a:lnTo>
                  <a:pt x="15182" y="15810"/>
                </a:lnTo>
                <a:lnTo>
                  <a:pt x="15299" y="15670"/>
                </a:lnTo>
                <a:lnTo>
                  <a:pt x="15406" y="15654"/>
                </a:lnTo>
                <a:close/>
                <a:moveTo>
                  <a:pt x="15423" y="15652"/>
                </a:moveTo>
                <a:lnTo>
                  <a:pt x="15530" y="15637"/>
                </a:lnTo>
                <a:lnTo>
                  <a:pt x="15415" y="15755"/>
                </a:lnTo>
                <a:lnTo>
                  <a:pt x="15308" y="15780"/>
                </a:lnTo>
                <a:close/>
                <a:moveTo>
                  <a:pt x="13368" y="17665"/>
                </a:moveTo>
                <a:lnTo>
                  <a:pt x="13487" y="17457"/>
                </a:lnTo>
                <a:lnTo>
                  <a:pt x="13595" y="17374"/>
                </a:lnTo>
                <a:lnTo>
                  <a:pt x="13476" y="17573"/>
                </a:lnTo>
                <a:close/>
                <a:moveTo>
                  <a:pt x="13458" y="17603"/>
                </a:moveTo>
                <a:lnTo>
                  <a:pt x="13342" y="17798"/>
                </a:lnTo>
                <a:lnTo>
                  <a:pt x="13236" y="17898"/>
                </a:lnTo>
                <a:lnTo>
                  <a:pt x="13352" y="17694"/>
                </a:lnTo>
                <a:close/>
                <a:moveTo>
                  <a:pt x="14783" y="16054"/>
                </a:moveTo>
                <a:lnTo>
                  <a:pt x="14673" y="16090"/>
                </a:lnTo>
                <a:lnTo>
                  <a:pt x="14793" y="15917"/>
                </a:lnTo>
                <a:lnTo>
                  <a:pt x="14903" y="15890"/>
                </a:lnTo>
                <a:close/>
                <a:moveTo>
                  <a:pt x="14918" y="15887"/>
                </a:moveTo>
                <a:lnTo>
                  <a:pt x="15027" y="15861"/>
                </a:lnTo>
                <a:lnTo>
                  <a:pt x="14909" y="16012"/>
                </a:lnTo>
                <a:lnTo>
                  <a:pt x="14800" y="16048"/>
                </a:lnTo>
                <a:close/>
                <a:moveTo>
                  <a:pt x="13896" y="16886"/>
                </a:moveTo>
                <a:lnTo>
                  <a:pt x="14017" y="16682"/>
                </a:lnTo>
                <a:lnTo>
                  <a:pt x="14127" y="16626"/>
                </a:lnTo>
                <a:lnTo>
                  <a:pt x="14006" y="16820"/>
                </a:lnTo>
                <a:close/>
                <a:moveTo>
                  <a:pt x="13992" y="16842"/>
                </a:moveTo>
                <a:lnTo>
                  <a:pt x="13872" y="17034"/>
                </a:lnTo>
                <a:lnTo>
                  <a:pt x="13763" y="17109"/>
                </a:lnTo>
                <a:lnTo>
                  <a:pt x="13882" y="16908"/>
                </a:lnTo>
                <a:close/>
                <a:moveTo>
                  <a:pt x="14273" y="16392"/>
                </a:moveTo>
                <a:lnTo>
                  <a:pt x="14162" y="16439"/>
                </a:lnTo>
                <a:lnTo>
                  <a:pt x="14285" y="16231"/>
                </a:lnTo>
                <a:lnTo>
                  <a:pt x="14396" y="16195"/>
                </a:lnTo>
                <a:close/>
                <a:moveTo>
                  <a:pt x="14410" y="16190"/>
                </a:moveTo>
                <a:lnTo>
                  <a:pt x="14521" y="16154"/>
                </a:lnTo>
                <a:lnTo>
                  <a:pt x="14400" y="16340"/>
                </a:lnTo>
                <a:lnTo>
                  <a:pt x="14289" y="16386"/>
                </a:lnTo>
                <a:close/>
                <a:moveTo>
                  <a:pt x="14262" y="16410"/>
                </a:moveTo>
                <a:lnTo>
                  <a:pt x="14140" y="16606"/>
                </a:lnTo>
                <a:lnTo>
                  <a:pt x="14029" y="16662"/>
                </a:lnTo>
                <a:lnTo>
                  <a:pt x="14151" y="16457"/>
                </a:lnTo>
                <a:close/>
                <a:moveTo>
                  <a:pt x="14143" y="16618"/>
                </a:moveTo>
                <a:lnTo>
                  <a:pt x="14252" y="16562"/>
                </a:lnTo>
                <a:lnTo>
                  <a:pt x="14133" y="16744"/>
                </a:lnTo>
                <a:lnTo>
                  <a:pt x="14024" y="16809"/>
                </a:lnTo>
                <a:close/>
                <a:moveTo>
                  <a:pt x="14156" y="16598"/>
                </a:moveTo>
                <a:lnTo>
                  <a:pt x="14277" y="16404"/>
                </a:lnTo>
                <a:lnTo>
                  <a:pt x="14387" y="16358"/>
                </a:lnTo>
                <a:lnTo>
                  <a:pt x="14266" y="16541"/>
                </a:lnTo>
                <a:close/>
                <a:moveTo>
                  <a:pt x="14403" y="16351"/>
                </a:moveTo>
                <a:lnTo>
                  <a:pt x="14512" y="16305"/>
                </a:lnTo>
                <a:lnTo>
                  <a:pt x="14393" y="16477"/>
                </a:lnTo>
                <a:lnTo>
                  <a:pt x="14283" y="16533"/>
                </a:lnTo>
                <a:close/>
                <a:moveTo>
                  <a:pt x="14415" y="16332"/>
                </a:moveTo>
                <a:lnTo>
                  <a:pt x="14536" y="16149"/>
                </a:lnTo>
                <a:lnTo>
                  <a:pt x="14646" y="16113"/>
                </a:lnTo>
                <a:lnTo>
                  <a:pt x="14525" y="16286"/>
                </a:lnTo>
                <a:close/>
                <a:moveTo>
                  <a:pt x="14661" y="16107"/>
                </a:moveTo>
                <a:lnTo>
                  <a:pt x="14770" y="16071"/>
                </a:lnTo>
                <a:lnTo>
                  <a:pt x="14651" y="16233"/>
                </a:lnTo>
                <a:lnTo>
                  <a:pt x="14542" y="16279"/>
                </a:lnTo>
                <a:close/>
                <a:moveTo>
                  <a:pt x="14658" y="16095"/>
                </a:moveTo>
                <a:lnTo>
                  <a:pt x="14547" y="16131"/>
                </a:lnTo>
                <a:lnTo>
                  <a:pt x="14669" y="15946"/>
                </a:lnTo>
                <a:lnTo>
                  <a:pt x="14779" y="15920"/>
                </a:lnTo>
                <a:close/>
                <a:moveTo>
                  <a:pt x="14532" y="16136"/>
                </a:moveTo>
                <a:lnTo>
                  <a:pt x="14421" y="16173"/>
                </a:lnTo>
                <a:lnTo>
                  <a:pt x="14544" y="15976"/>
                </a:lnTo>
                <a:lnTo>
                  <a:pt x="14655" y="15950"/>
                </a:lnTo>
                <a:close/>
                <a:moveTo>
                  <a:pt x="14407" y="16178"/>
                </a:moveTo>
                <a:lnTo>
                  <a:pt x="14295" y="16215"/>
                </a:lnTo>
                <a:lnTo>
                  <a:pt x="14419" y="16006"/>
                </a:lnTo>
                <a:lnTo>
                  <a:pt x="14530" y="15979"/>
                </a:lnTo>
                <a:close/>
                <a:moveTo>
                  <a:pt x="14281" y="16220"/>
                </a:moveTo>
                <a:lnTo>
                  <a:pt x="14169" y="16257"/>
                </a:lnTo>
                <a:lnTo>
                  <a:pt x="14294" y="16037"/>
                </a:lnTo>
                <a:lnTo>
                  <a:pt x="14406" y="16010"/>
                </a:lnTo>
                <a:close/>
                <a:moveTo>
                  <a:pt x="14271" y="16237"/>
                </a:moveTo>
                <a:lnTo>
                  <a:pt x="14147" y="16446"/>
                </a:lnTo>
                <a:lnTo>
                  <a:pt x="14035" y="16493"/>
                </a:lnTo>
                <a:lnTo>
                  <a:pt x="14159" y="16274"/>
                </a:lnTo>
                <a:close/>
                <a:moveTo>
                  <a:pt x="14136" y="16464"/>
                </a:moveTo>
                <a:lnTo>
                  <a:pt x="14012" y="16671"/>
                </a:lnTo>
                <a:lnTo>
                  <a:pt x="13901" y="16728"/>
                </a:lnTo>
                <a:lnTo>
                  <a:pt x="14025" y="16511"/>
                </a:lnTo>
                <a:close/>
                <a:moveTo>
                  <a:pt x="14001" y="16691"/>
                </a:moveTo>
                <a:lnTo>
                  <a:pt x="13879" y="16897"/>
                </a:lnTo>
                <a:lnTo>
                  <a:pt x="13768" y="16963"/>
                </a:lnTo>
                <a:lnTo>
                  <a:pt x="13890" y="16748"/>
                </a:lnTo>
                <a:close/>
                <a:moveTo>
                  <a:pt x="13866" y="16919"/>
                </a:moveTo>
                <a:lnTo>
                  <a:pt x="13745" y="17122"/>
                </a:lnTo>
                <a:lnTo>
                  <a:pt x="13635" y="17198"/>
                </a:lnTo>
                <a:lnTo>
                  <a:pt x="13756" y="16984"/>
                </a:lnTo>
                <a:close/>
                <a:moveTo>
                  <a:pt x="13731" y="17147"/>
                </a:moveTo>
                <a:lnTo>
                  <a:pt x="13611" y="17348"/>
                </a:lnTo>
                <a:lnTo>
                  <a:pt x="13502" y="17432"/>
                </a:lnTo>
                <a:lnTo>
                  <a:pt x="13621" y="17220"/>
                </a:lnTo>
                <a:close/>
                <a:moveTo>
                  <a:pt x="13616" y="17359"/>
                </a:moveTo>
                <a:lnTo>
                  <a:pt x="13722" y="17277"/>
                </a:lnTo>
                <a:lnTo>
                  <a:pt x="13606" y="17463"/>
                </a:lnTo>
                <a:lnTo>
                  <a:pt x="13500" y="17555"/>
                </a:lnTo>
                <a:close/>
                <a:moveTo>
                  <a:pt x="13632" y="17333"/>
                </a:moveTo>
                <a:lnTo>
                  <a:pt x="13750" y="17134"/>
                </a:lnTo>
                <a:lnTo>
                  <a:pt x="13858" y="17060"/>
                </a:lnTo>
                <a:lnTo>
                  <a:pt x="13740" y="17249"/>
                </a:lnTo>
                <a:close/>
                <a:moveTo>
                  <a:pt x="13877" y="17047"/>
                </a:moveTo>
                <a:lnTo>
                  <a:pt x="13984" y="16974"/>
                </a:lnTo>
                <a:lnTo>
                  <a:pt x="13868" y="17150"/>
                </a:lnTo>
                <a:lnTo>
                  <a:pt x="13761" y="17232"/>
                </a:lnTo>
                <a:close/>
                <a:moveTo>
                  <a:pt x="13893" y="17022"/>
                </a:moveTo>
                <a:lnTo>
                  <a:pt x="14011" y="16833"/>
                </a:lnTo>
                <a:lnTo>
                  <a:pt x="14119" y="16768"/>
                </a:lnTo>
                <a:lnTo>
                  <a:pt x="14001" y="16948"/>
                </a:lnTo>
                <a:close/>
                <a:moveTo>
                  <a:pt x="14138" y="16757"/>
                </a:moveTo>
                <a:lnTo>
                  <a:pt x="14244" y="16693"/>
                </a:lnTo>
                <a:lnTo>
                  <a:pt x="14128" y="16860"/>
                </a:lnTo>
                <a:lnTo>
                  <a:pt x="14021" y="16933"/>
                </a:lnTo>
                <a:close/>
                <a:moveTo>
                  <a:pt x="14153" y="16734"/>
                </a:moveTo>
                <a:lnTo>
                  <a:pt x="14271" y="16554"/>
                </a:lnTo>
                <a:lnTo>
                  <a:pt x="14379" y="16499"/>
                </a:lnTo>
                <a:lnTo>
                  <a:pt x="14261" y="16668"/>
                </a:lnTo>
                <a:close/>
                <a:moveTo>
                  <a:pt x="14397" y="16490"/>
                </a:moveTo>
                <a:lnTo>
                  <a:pt x="14504" y="16436"/>
                </a:lnTo>
                <a:lnTo>
                  <a:pt x="14388" y="16593"/>
                </a:lnTo>
                <a:lnTo>
                  <a:pt x="14281" y="16657"/>
                </a:lnTo>
                <a:close/>
                <a:moveTo>
                  <a:pt x="14412" y="16469"/>
                </a:moveTo>
                <a:lnTo>
                  <a:pt x="14529" y="16299"/>
                </a:lnTo>
                <a:lnTo>
                  <a:pt x="14638" y="16254"/>
                </a:lnTo>
                <a:lnTo>
                  <a:pt x="14520" y="16414"/>
                </a:lnTo>
                <a:close/>
                <a:moveTo>
                  <a:pt x="14655" y="16246"/>
                </a:moveTo>
                <a:lnTo>
                  <a:pt x="14762" y="16202"/>
                </a:lnTo>
                <a:lnTo>
                  <a:pt x="14647" y="16349"/>
                </a:lnTo>
                <a:lnTo>
                  <a:pt x="14540" y="16404"/>
                </a:lnTo>
                <a:close/>
                <a:moveTo>
                  <a:pt x="14670" y="16226"/>
                </a:moveTo>
                <a:lnTo>
                  <a:pt x="14787" y="16066"/>
                </a:lnTo>
                <a:lnTo>
                  <a:pt x="14895" y="16031"/>
                </a:lnTo>
                <a:lnTo>
                  <a:pt x="14777" y="16180"/>
                </a:lnTo>
                <a:close/>
                <a:moveTo>
                  <a:pt x="14913" y="16026"/>
                </a:moveTo>
                <a:lnTo>
                  <a:pt x="15019" y="15991"/>
                </a:lnTo>
                <a:lnTo>
                  <a:pt x="14904" y="16129"/>
                </a:lnTo>
                <a:lnTo>
                  <a:pt x="14797" y="16174"/>
                </a:lnTo>
                <a:close/>
                <a:moveTo>
                  <a:pt x="14927" y="16008"/>
                </a:moveTo>
                <a:lnTo>
                  <a:pt x="15044" y="15859"/>
                </a:lnTo>
                <a:lnTo>
                  <a:pt x="15152" y="15833"/>
                </a:lnTo>
                <a:lnTo>
                  <a:pt x="15035" y="15973"/>
                </a:lnTo>
                <a:close/>
                <a:moveTo>
                  <a:pt x="15169" y="15828"/>
                </a:moveTo>
                <a:lnTo>
                  <a:pt x="15275" y="15803"/>
                </a:lnTo>
                <a:lnTo>
                  <a:pt x="15161" y="15930"/>
                </a:lnTo>
                <a:lnTo>
                  <a:pt x="15054" y="15966"/>
                </a:lnTo>
                <a:close/>
                <a:moveTo>
                  <a:pt x="15166" y="15815"/>
                </a:moveTo>
                <a:lnTo>
                  <a:pt x="15057" y="15841"/>
                </a:lnTo>
                <a:lnTo>
                  <a:pt x="15175" y="15690"/>
                </a:lnTo>
                <a:lnTo>
                  <a:pt x="15284" y="15674"/>
                </a:lnTo>
                <a:close/>
                <a:moveTo>
                  <a:pt x="15041" y="15845"/>
                </a:moveTo>
                <a:lnTo>
                  <a:pt x="14931" y="15871"/>
                </a:lnTo>
                <a:lnTo>
                  <a:pt x="15051" y="15708"/>
                </a:lnTo>
                <a:lnTo>
                  <a:pt x="15161" y="15692"/>
                </a:lnTo>
                <a:close/>
                <a:moveTo>
                  <a:pt x="14916" y="15875"/>
                </a:moveTo>
                <a:lnTo>
                  <a:pt x="14805" y="15900"/>
                </a:lnTo>
                <a:lnTo>
                  <a:pt x="14926" y="15725"/>
                </a:lnTo>
                <a:lnTo>
                  <a:pt x="15036" y="15709"/>
                </a:lnTo>
                <a:close/>
                <a:moveTo>
                  <a:pt x="14791" y="15905"/>
                </a:moveTo>
                <a:lnTo>
                  <a:pt x="14680" y="15931"/>
                </a:lnTo>
                <a:lnTo>
                  <a:pt x="14802" y="15745"/>
                </a:lnTo>
                <a:lnTo>
                  <a:pt x="14913" y="15729"/>
                </a:lnTo>
                <a:close/>
                <a:moveTo>
                  <a:pt x="14666" y="15935"/>
                </a:moveTo>
                <a:lnTo>
                  <a:pt x="14554" y="15961"/>
                </a:lnTo>
                <a:lnTo>
                  <a:pt x="14678" y="15763"/>
                </a:lnTo>
                <a:lnTo>
                  <a:pt x="14790" y="15747"/>
                </a:lnTo>
                <a:close/>
                <a:moveTo>
                  <a:pt x="14541" y="15965"/>
                </a:moveTo>
                <a:lnTo>
                  <a:pt x="14429" y="15991"/>
                </a:lnTo>
                <a:lnTo>
                  <a:pt x="14553" y="15780"/>
                </a:lnTo>
                <a:lnTo>
                  <a:pt x="14665" y="15763"/>
                </a:lnTo>
                <a:close/>
                <a:moveTo>
                  <a:pt x="14416" y="15994"/>
                </a:moveTo>
                <a:lnTo>
                  <a:pt x="14304" y="16021"/>
                </a:lnTo>
                <a:lnTo>
                  <a:pt x="14429" y="15800"/>
                </a:lnTo>
                <a:lnTo>
                  <a:pt x="14541" y="15783"/>
                </a:lnTo>
                <a:close/>
                <a:moveTo>
                  <a:pt x="14291" y="16024"/>
                </a:moveTo>
                <a:lnTo>
                  <a:pt x="14179" y="16051"/>
                </a:lnTo>
                <a:lnTo>
                  <a:pt x="14306" y="15818"/>
                </a:lnTo>
                <a:lnTo>
                  <a:pt x="14418" y="15802"/>
                </a:lnTo>
                <a:close/>
                <a:moveTo>
                  <a:pt x="14282" y="16040"/>
                </a:moveTo>
                <a:lnTo>
                  <a:pt x="14156" y="16260"/>
                </a:lnTo>
                <a:lnTo>
                  <a:pt x="14043" y="16297"/>
                </a:lnTo>
                <a:lnTo>
                  <a:pt x="14169" y="16065"/>
                </a:lnTo>
                <a:close/>
                <a:moveTo>
                  <a:pt x="14147" y="16278"/>
                </a:moveTo>
                <a:lnTo>
                  <a:pt x="14022" y="16498"/>
                </a:lnTo>
                <a:lnTo>
                  <a:pt x="13910" y="16545"/>
                </a:lnTo>
                <a:lnTo>
                  <a:pt x="14035" y="16315"/>
                </a:lnTo>
                <a:close/>
                <a:moveTo>
                  <a:pt x="14012" y="16517"/>
                </a:moveTo>
                <a:lnTo>
                  <a:pt x="13888" y="16737"/>
                </a:lnTo>
                <a:lnTo>
                  <a:pt x="13776" y="16794"/>
                </a:lnTo>
                <a:lnTo>
                  <a:pt x="13900" y="16564"/>
                </a:lnTo>
                <a:close/>
                <a:moveTo>
                  <a:pt x="13877" y="16755"/>
                </a:moveTo>
                <a:lnTo>
                  <a:pt x="13754" y="16973"/>
                </a:lnTo>
                <a:lnTo>
                  <a:pt x="13642" y="17039"/>
                </a:lnTo>
                <a:lnTo>
                  <a:pt x="13766" y="16812"/>
                </a:lnTo>
                <a:close/>
                <a:moveTo>
                  <a:pt x="13742" y="16994"/>
                </a:moveTo>
                <a:lnTo>
                  <a:pt x="13619" y="17210"/>
                </a:lnTo>
                <a:lnTo>
                  <a:pt x="13508" y="17286"/>
                </a:lnTo>
                <a:lnTo>
                  <a:pt x="13631" y="17060"/>
                </a:lnTo>
                <a:close/>
                <a:moveTo>
                  <a:pt x="13606" y="17234"/>
                </a:moveTo>
                <a:lnTo>
                  <a:pt x="13485" y="17448"/>
                </a:lnTo>
                <a:lnTo>
                  <a:pt x="13374" y="17533"/>
                </a:lnTo>
                <a:lnTo>
                  <a:pt x="13496" y="17310"/>
                </a:lnTo>
                <a:close/>
                <a:moveTo>
                  <a:pt x="13470" y="17474"/>
                </a:moveTo>
                <a:lnTo>
                  <a:pt x="13350" y="17685"/>
                </a:lnTo>
                <a:lnTo>
                  <a:pt x="13241" y="17779"/>
                </a:lnTo>
                <a:lnTo>
                  <a:pt x="13361" y="17559"/>
                </a:lnTo>
                <a:close/>
                <a:moveTo>
                  <a:pt x="13333" y="17714"/>
                </a:moveTo>
                <a:lnTo>
                  <a:pt x="13213" y="17920"/>
                </a:lnTo>
                <a:lnTo>
                  <a:pt x="13105" y="18022"/>
                </a:lnTo>
                <a:lnTo>
                  <a:pt x="13223" y="17804"/>
                </a:lnTo>
                <a:close/>
                <a:moveTo>
                  <a:pt x="13197" y="17954"/>
                </a:moveTo>
                <a:lnTo>
                  <a:pt x="13081" y="18159"/>
                </a:lnTo>
                <a:lnTo>
                  <a:pt x="12974" y="18268"/>
                </a:lnTo>
                <a:lnTo>
                  <a:pt x="13091" y="18054"/>
                </a:lnTo>
                <a:close/>
                <a:moveTo>
                  <a:pt x="13083" y="18168"/>
                </a:moveTo>
                <a:lnTo>
                  <a:pt x="13185" y="18064"/>
                </a:lnTo>
                <a:lnTo>
                  <a:pt x="13074" y="18249"/>
                </a:lnTo>
                <a:lnTo>
                  <a:pt x="12973" y="18362"/>
                </a:lnTo>
                <a:close/>
                <a:moveTo>
                  <a:pt x="13105" y="18131"/>
                </a:moveTo>
                <a:lnTo>
                  <a:pt x="13218" y="17931"/>
                </a:lnTo>
                <a:lnTo>
                  <a:pt x="13322" y="17832"/>
                </a:lnTo>
                <a:lnTo>
                  <a:pt x="13209" y="18024"/>
                </a:lnTo>
                <a:close/>
                <a:moveTo>
                  <a:pt x="13347" y="17809"/>
                </a:moveTo>
                <a:lnTo>
                  <a:pt x="13449" y="17713"/>
                </a:lnTo>
                <a:lnTo>
                  <a:pt x="13338" y="17890"/>
                </a:lnTo>
                <a:lnTo>
                  <a:pt x="13237" y="17995"/>
                </a:lnTo>
                <a:close/>
                <a:moveTo>
                  <a:pt x="13368" y="17775"/>
                </a:moveTo>
                <a:lnTo>
                  <a:pt x="13481" y="17584"/>
                </a:lnTo>
                <a:lnTo>
                  <a:pt x="13586" y="17494"/>
                </a:lnTo>
                <a:lnTo>
                  <a:pt x="13472" y="17676"/>
                </a:lnTo>
                <a:close/>
                <a:moveTo>
                  <a:pt x="13610" y="17473"/>
                </a:moveTo>
                <a:lnTo>
                  <a:pt x="13712" y="17386"/>
                </a:lnTo>
                <a:lnTo>
                  <a:pt x="13601" y="17554"/>
                </a:lnTo>
                <a:lnTo>
                  <a:pt x="13499" y="17651"/>
                </a:lnTo>
                <a:close/>
                <a:moveTo>
                  <a:pt x="13630" y="17442"/>
                </a:moveTo>
                <a:lnTo>
                  <a:pt x="13743" y="17260"/>
                </a:lnTo>
                <a:lnTo>
                  <a:pt x="13848" y="17180"/>
                </a:lnTo>
                <a:lnTo>
                  <a:pt x="13734" y="17353"/>
                </a:lnTo>
                <a:close/>
                <a:moveTo>
                  <a:pt x="13871" y="17160"/>
                </a:moveTo>
                <a:lnTo>
                  <a:pt x="13973" y="17081"/>
                </a:lnTo>
                <a:lnTo>
                  <a:pt x="13863" y="17241"/>
                </a:lnTo>
                <a:lnTo>
                  <a:pt x="13760" y="17329"/>
                </a:lnTo>
                <a:close/>
                <a:moveTo>
                  <a:pt x="13890" y="17131"/>
                </a:moveTo>
                <a:lnTo>
                  <a:pt x="14004" y="16958"/>
                </a:lnTo>
                <a:lnTo>
                  <a:pt x="14109" y="16886"/>
                </a:lnTo>
                <a:lnTo>
                  <a:pt x="13995" y="17050"/>
                </a:lnTo>
                <a:close/>
                <a:moveTo>
                  <a:pt x="14131" y="16871"/>
                </a:moveTo>
                <a:lnTo>
                  <a:pt x="14234" y="16800"/>
                </a:lnTo>
                <a:lnTo>
                  <a:pt x="14123" y="16951"/>
                </a:lnTo>
                <a:lnTo>
                  <a:pt x="14021" y="17031"/>
                </a:lnTo>
                <a:close/>
                <a:moveTo>
                  <a:pt x="14150" y="16843"/>
                </a:moveTo>
                <a:lnTo>
                  <a:pt x="14264" y="16680"/>
                </a:lnTo>
                <a:lnTo>
                  <a:pt x="14369" y="16617"/>
                </a:lnTo>
                <a:lnTo>
                  <a:pt x="14255" y="16771"/>
                </a:lnTo>
                <a:close/>
                <a:moveTo>
                  <a:pt x="14391" y="16603"/>
                </a:moveTo>
                <a:lnTo>
                  <a:pt x="14494" y="16542"/>
                </a:lnTo>
                <a:lnTo>
                  <a:pt x="14383" y="16683"/>
                </a:lnTo>
                <a:lnTo>
                  <a:pt x="14280" y="16754"/>
                </a:lnTo>
                <a:close/>
                <a:moveTo>
                  <a:pt x="14409" y="16578"/>
                </a:moveTo>
                <a:lnTo>
                  <a:pt x="14523" y="16424"/>
                </a:lnTo>
                <a:lnTo>
                  <a:pt x="14628" y="16370"/>
                </a:lnTo>
                <a:lnTo>
                  <a:pt x="14514" y="16515"/>
                </a:lnTo>
                <a:close/>
                <a:moveTo>
                  <a:pt x="14649" y="16360"/>
                </a:moveTo>
                <a:lnTo>
                  <a:pt x="14752" y="16308"/>
                </a:lnTo>
                <a:lnTo>
                  <a:pt x="14641" y="16440"/>
                </a:lnTo>
                <a:lnTo>
                  <a:pt x="14538" y="16502"/>
                </a:lnTo>
                <a:close/>
                <a:moveTo>
                  <a:pt x="14667" y="16337"/>
                </a:moveTo>
                <a:lnTo>
                  <a:pt x="14780" y="16192"/>
                </a:lnTo>
                <a:lnTo>
                  <a:pt x="14885" y="16148"/>
                </a:lnTo>
                <a:lnTo>
                  <a:pt x="14772" y="16283"/>
                </a:lnTo>
                <a:close/>
                <a:moveTo>
                  <a:pt x="14906" y="16140"/>
                </a:moveTo>
                <a:lnTo>
                  <a:pt x="15009" y="16097"/>
                </a:lnTo>
                <a:lnTo>
                  <a:pt x="14899" y="16220"/>
                </a:lnTo>
                <a:lnTo>
                  <a:pt x="14795" y="16272"/>
                </a:lnTo>
                <a:close/>
                <a:moveTo>
                  <a:pt x="14924" y="16119"/>
                </a:moveTo>
                <a:lnTo>
                  <a:pt x="15037" y="15984"/>
                </a:lnTo>
                <a:lnTo>
                  <a:pt x="15142" y="15949"/>
                </a:lnTo>
                <a:lnTo>
                  <a:pt x="15029" y="16075"/>
                </a:lnTo>
                <a:close/>
                <a:moveTo>
                  <a:pt x="15162" y="15942"/>
                </a:moveTo>
                <a:lnTo>
                  <a:pt x="15265" y="15908"/>
                </a:lnTo>
                <a:lnTo>
                  <a:pt x="15155" y="16022"/>
                </a:lnTo>
                <a:lnTo>
                  <a:pt x="15052" y="16065"/>
                </a:lnTo>
                <a:close/>
                <a:moveTo>
                  <a:pt x="15179" y="15922"/>
                </a:moveTo>
                <a:lnTo>
                  <a:pt x="15292" y="15797"/>
                </a:lnTo>
                <a:lnTo>
                  <a:pt x="15397" y="15771"/>
                </a:lnTo>
                <a:lnTo>
                  <a:pt x="15285" y="15887"/>
                </a:lnTo>
                <a:close/>
                <a:moveTo>
                  <a:pt x="15417" y="15767"/>
                </a:moveTo>
                <a:lnTo>
                  <a:pt x="15520" y="15742"/>
                </a:lnTo>
                <a:lnTo>
                  <a:pt x="15410" y="15846"/>
                </a:lnTo>
                <a:lnTo>
                  <a:pt x="15307" y="15880"/>
                </a:lnTo>
                <a:close/>
                <a:moveTo>
                  <a:pt x="15434" y="15749"/>
                </a:moveTo>
                <a:lnTo>
                  <a:pt x="15547" y="15633"/>
                </a:lnTo>
                <a:lnTo>
                  <a:pt x="15652" y="15618"/>
                </a:lnTo>
                <a:lnTo>
                  <a:pt x="15539" y="15724"/>
                </a:lnTo>
                <a:close/>
                <a:moveTo>
                  <a:pt x="15671" y="15615"/>
                </a:moveTo>
                <a:lnTo>
                  <a:pt x="15774" y="15600"/>
                </a:lnTo>
                <a:lnTo>
                  <a:pt x="15665" y="15694"/>
                </a:lnTo>
                <a:lnTo>
                  <a:pt x="15561" y="15719"/>
                </a:lnTo>
                <a:close/>
                <a:moveTo>
                  <a:pt x="15669" y="15602"/>
                </a:moveTo>
                <a:lnTo>
                  <a:pt x="15562" y="15618"/>
                </a:lnTo>
                <a:lnTo>
                  <a:pt x="15676" y="15500"/>
                </a:lnTo>
                <a:lnTo>
                  <a:pt x="15783" y="15494"/>
                </a:lnTo>
                <a:close/>
                <a:moveTo>
                  <a:pt x="15544" y="15620"/>
                </a:moveTo>
                <a:lnTo>
                  <a:pt x="15436" y="15636"/>
                </a:lnTo>
                <a:lnTo>
                  <a:pt x="15553" y="15507"/>
                </a:lnTo>
                <a:lnTo>
                  <a:pt x="15661" y="15501"/>
                </a:lnTo>
                <a:close/>
                <a:moveTo>
                  <a:pt x="15420" y="15639"/>
                </a:moveTo>
                <a:lnTo>
                  <a:pt x="15311" y="15655"/>
                </a:lnTo>
                <a:lnTo>
                  <a:pt x="15429" y="15515"/>
                </a:lnTo>
                <a:lnTo>
                  <a:pt x="15538" y="15509"/>
                </a:lnTo>
                <a:close/>
                <a:moveTo>
                  <a:pt x="15296" y="15657"/>
                </a:moveTo>
                <a:lnTo>
                  <a:pt x="15186" y="15673"/>
                </a:lnTo>
                <a:lnTo>
                  <a:pt x="15306" y="15521"/>
                </a:lnTo>
                <a:lnTo>
                  <a:pt x="15415" y="15515"/>
                </a:lnTo>
                <a:close/>
                <a:moveTo>
                  <a:pt x="15172" y="15675"/>
                </a:moveTo>
                <a:lnTo>
                  <a:pt x="15061" y="15692"/>
                </a:lnTo>
                <a:lnTo>
                  <a:pt x="15182" y="15527"/>
                </a:lnTo>
                <a:lnTo>
                  <a:pt x="15292" y="15521"/>
                </a:lnTo>
                <a:close/>
                <a:moveTo>
                  <a:pt x="15047" y="15694"/>
                </a:moveTo>
                <a:lnTo>
                  <a:pt x="14936" y="15710"/>
                </a:lnTo>
                <a:lnTo>
                  <a:pt x="15058" y="15534"/>
                </a:lnTo>
                <a:lnTo>
                  <a:pt x="15169" y="15528"/>
                </a:lnTo>
                <a:close/>
                <a:moveTo>
                  <a:pt x="14923" y="15712"/>
                </a:moveTo>
                <a:lnTo>
                  <a:pt x="14811" y="15729"/>
                </a:lnTo>
                <a:lnTo>
                  <a:pt x="14935" y="15541"/>
                </a:lnTo>
                <a:lnTo>
                  <a:pt x="15046" y="15535"/>
                </a:lnTo>
                <a:close/>
                <a:moveTo>
                  <a:pt x="14799" y="15731"/>
                </a:moveTo>
                <a:lnTo>
                  <a:pt x="14686" y="15747"/>
                </a:lnTo>
                <a:lnTo>
                  <a:pt x="14810" y="15547"/>
                </a:lnTo>
                <a:lnTo>
                  <a:pt x="14921" y="15541"/>
                </a:lnTo>
                <a:close/>
                <a:moveTo>
                  <a:pt x="14674" y="15749"/>
                </a:moveTo>
                <a:lnTo>
                  <a:pt x="14562" y="15765"/>
                </a:lnTo>
                <a:lnTo>
                  <a:pt x="14687" y="15555"/>
                </a:lnTo>
                <a:lnTo>
                  <a:pt x="14799" y="15549"/>
                </a:lnTo>
                <a:close/>
                <a:moveTo>
                  <a:pt x="14550" y="15767"/>
                </a:moveTo>
                <a:lnTo>
                  <a:pt x="14438" y="15784"/>
                </a:lnTo>
                <a:lnTo>
                  <a:pt x="14564" y="15562"/>
                </a:lnTo>
                <a:lnTo>
                  <a:pt x="14677" y="15555"/>
                </a:lnTo>
                <a:close/>
                <a:moveTo>
                  <a:pt x="14426" y="15786"/>
                </a:moveTo>
                <a:lnTo>
                  <a:pt x="14313" y="15802"/>
                </a:lnTo>
                <a:lnTo>
                  <a:pt x="14441" y="15568"/>
                </a:lnTo>
                <a:lnTo>
                  <a:pt x="14553" y="15562"/>
                </a:lnTo>
                <a:close/>
                <a:moveTo>
                  <a:pt x="14301" y="15804"/>
                </a:moveTo>
                <a:lnTo>
                  <a:pt x="14188" y="15821"/>
                </a:lnTo>
                <a:lnTo>
                  <a:pt x="14316" y="15575"/>
                </a:lnTo>
                <a:lnTo>
                  <a:pt x="14429" y="15569"/>
                </a:lnTo>
                <a:close/>
                <a:moveTo>
                  <a:pt x="14294" y="15818"/>
                </a:moveTo>
                <a:lnTo>
                  <a:pt x="14166" y="16053"/>
                </a:lnTo>
                <a:lnTo>
                  <a:pt x="14052" y="16080"/>
                </a:lnTo>
                <a:lnTo>
                  <a:pt x="14180" y="15836"/>
                </a:lnTo>
                <a:close/>
                <a:moveTo>
                  <a:pt x="14158" y="16068"/>
                </a:moveTo>
                <a:lnTo>
                  <a:pt x="14031" y="16301"/>
                </a:lnTo>
                <a:lnTo>
                  <a:pt x="13917" y="16340"/>
                </a:lnTo>
                <a:lnTo>
                  <a:pt x="14044" y="16096"/>
                </a:lnTo>
                <a:close/>
                <a:moveTo>
                  <a:pt x="14022" y="16318"/>
                </a:moveTo>
                <a:lnTo>
                  <a:pt x="13896" y="16550"/>
                </a:lnTo>
                <a:lnTo>
                  <a:pt x="13783" y="16597"/>
                </a:lnTo>
                <a:lnTo>
                  <a:pt x="13910" y="16355"/>
                </a:lnTo>
                <a:close/>
                <a:moveTo>
                  <a:pt x="13886" y="16568"/>
                </a:moveTo>
                <a:lnTo>
                  <a:pt x="13760" y="16800"/>
                </a:lnTo>
                <a:lnTo>
                  <a:pt x="13647" y="16857"/>
                </a:lnTo>
                <a:lnTo>
                  <a:pt x="13773" y="16616"/>
                </a:lnTo>
                <a:close/>
                <a:moveTo>
                  <a:pt x="13750" y="16818"/>
                </a:moveTo>
                <a:lnTo>
                  <a:pt x="13625" y="17047"/>
                </a:lnTo>
                <a:lnTo>
                  <a:pt x="13513" y="17114"/>
                </a:lnTo>
                <a:lnTo>
                  <a:pt x="13638" y="16874"/>
                </a:lnTo>
                <a:close/>
                <a:moveTo>
                  <a:pt x="13614" y="17068"/>
                </a:moveTo>
                <a:lnTo>
                  <a:pt x="13490" y="17296"/>
                </a:lnTo>
                <a:lnTo>
                  <a:pt x="13379" y="17372"/>
                </a:lnTo>
                <a:lnTo>
                  <a:pt x="13502" y="17135"/>
                </a:lnTo>
                <a:close/>
                <a:moveTo>
                  <a:pt x="13477" y="17320"/>
                </a:moveTo>
                <a:lnTo>
                  <a:pt x="13354" y="17546"/>
                </a:lnTo>
                <a:lnTo>
                  <a:pt x="13243" y="17631"/>
                </a:lnTo>
                <a:lnTo>
                  <a:pt x="13366" y="17396"/>
                </a:lnTo>
                <a:close/>
                <a:moveTo>
                  <a:pt x="13341" y="17571"/>
                </a:moveTo>
                <a:lnTo>
                  <a:pt x="13218" y="17794"/>
                </a:lnTo>
                <a:lnTo>
                  <a:pt x="13108" y="17888"/>
                </a:lnTo>
                <a:lnTo>
                  <a:pt x="13230" y="17655"/>
                </a:lnTo>
                <a:close/>
                <a:moveTo>
                  <a:pt x="13204" y="17822"/>
                </a:moveTo>
                <a:lnTo>
                  <a:pt x="13084" y="18042"/>
                </a:lnTo>
                <a:lnTo>
                  <a:pt x="12975" y="18145"/>
                </a:lnTo>
                <a:lnTo>
                  <a:pt x="13095" y="17915"/>
                </a:lnTo>
                <a:close/>
                <a:moveTo>
                  <a:pt x="13067" y="18074"/>
                </a:moveTo>
                <a:lnTo>
                  <a:pt x="12948" y="18291"/>
                </a:lnTo>
                <a:lnTo>
                  <a:pt x="12841" y="18402"/>
                </a:lnTo>
                <a:lnTo>
                  <a:pt x="12959" y="18175"/>
                </a:lnTo>
                <a:close/>
                <a:moveTo>
                  <a:pt x="12930" y="18327"/>
                </a:moveTo>
                <a:lnTo>
                  <a:pt x="12813" y="18540"/>
                </a:lnTo>
                <a:lnTo>
                  <a:pt x="12708" y="18658"/>
                </a:lnTo>
                <a:lnTo>
                  <a:pt x="12824" y="18435"/>
                </a:lnTo>
                <a:close/>
                <a:moveTo>
                  <a:pt x="12792" y="18580"/>
                </a:moveTo>
                <a:lnTo>
                  <a:pt x="12678" y="18788"/>
                </a:lnTo>
                <a:lnTo>
                  <a:pt x="12575" y="18912"/>
                </a:lnTo>
                <a:lnTo>
                  <a:pt x="12688" y="18695"/>
                </a:lnTo>
                <a:close/>
                <a:moveTo>
                  <a:pt x="12653" y="18835"/>
                </a:moveTo>
                <a:lnTo>
                  <a:pt x="12543" y="19037"/>
                </a:lnTo>
                <a:lnTo>
                  <a:pt x="12442" y="19165"/>
                </a:lnTo>
                <a:lnTo>
                  <a:pt x="12552" y="18955"/>
                </a:lnTo>
                <a:close/>
                <a:moveTo>
                  <a:pt x="12514" y="19091"/>
                </a:moveTo>
                <a:lnTo>
                  <a:pt x="12408" y="19286"/>
                </a:lnTo>
                <a:lnTo>
                  <a:pt x="12311" y="19417"/>
                </a:lnTo>
                <a:lnTo>
                  <a:pt x="12416" y="19215"/>
                </a:lnTo>
                <a:close/>
                <a:moveTo>
                  <a:pt x="12547" y="19048"/>
                </a:moveTo>
                <a:lnTo>
                  <a:pt x="12640" y="18929"/>
                </a:lnTo>
                <a:lnTo>
                  <a:pt x="12539" y="19107"/>
                </a:lnTo>
                <a:lnTo>
                  <a:pt x="12447" y="19231"/>
                </a:lnTo>
                <a:close/>
                <a:moveTo>
                  <a:pt x="12577" y="18994"/>
                </a:moveTo>
                <a:lnTo>
                  <a:pt x="12682" y="18799"/>
                </a:lnTo>
                <a:lnTo>
                  <a:pt x="12780" y="18682"/>
                </a:lnTo>
                <a:lnTo>
                  <a:pt x="12674" y="18869"/>
                </a:lnTo>
                <a:close/>
                <a:moveTo>
                  <a:pt x="12813" y="18643"/>
                </a:moveTo>
                <a:lnTo>
                  <a:pt x="12906" y="18531"/>
                </a:lnTo>
                <a:lnTo>
                  <a:pt x="12805" y="18701"/>
                </a:lnTo>
                <a:lnTo>
                  <a:pt x="12712" y="18820"/>
                </a:lnTo>
                <a:close/>
                <a:moveTo>
                  <a:pt x="12841" y="18593"/>
                </a:moveTo>
                <a:lnTo>
                  <a:pt x="12948" y="18406"/>
                </a:lnTo>
                <a:lnTo>
                  <a:pt x="13046" y="18297"/>
                </a:lnTo>
                <a:lnTo>
                  <a:pt x="12939" y="18477"/>
                </a:lnTo>
                <a:close/>
                <a:moveTo>
                  <a:pt x="13078" y="18261"/>
                </a:moveTo>
                <a:lnTo>
                  <a:pt x="13171" y="18157"/>
                </a:lnTo>
                <a:lnTo>
                  <a:pt x="13070" y="18319"/>
                </a:lnTo>
                <a:lnTo>
                  <a:pt x="12977" y="18431"/>
                </a:lnTo>
                <a:close/>
                <a:moveTo>
                  <a:pt x="13105" y="18214"/>
                </a:moveTo>
                <a:lnTo>
                  <a:pt x="13212" y="18035"/>
                </a:lnTo>
                <a:lnTo>
                  <a:pt x="13310" y="17934"/>
                </a:lnTo>
                <a:lnTo>
                  <a:pt x="13203" y="18105"/>
                </a:lnTo>
                <a:close/>
                <a:moveTo>
                  <a:pt x="13341" y="17902"/>
                </a:moveTo>
                <a:lnTo>
                  <a:pt x="13436" y="17805"/>
                </a:lnTo>
                <a:lnTo>
                  <a:pt x="13334" y="17960"/>
                </a:lnTo>
                <a:lnTo>
                  <a:pt x="13240" y="18064"/>
                </a:lnTo>
                <a:close/>
                <a:moveTo>
                  <a:pt x="13368" y="17859"/>
                </a:moveTo>
                <a:lnTo>
                  <a:pt x="13475" y="17688"/>
                </a:lnTo>
                <a:lnTo>
                  <a:pt x="13574" y="17595"/>
                </a:lnTo>
                <a:lnTo>
                  <a:pt x="13467" y="17758"/>
                </a:lnTo>
                <a:close/>
                <a:moveTo>
                  <a:pt x="13604" y="17566"/>
                </a:moveTo>
                <a:lnTo>
                  <a:pt x="13699" y="17477"/>
                </a:lnTo>
                <a:lnTo>
                  <a:pt x="13597" y="17624"/>
                </a:lnTo>
                <a:lnTo>
                  <a:pt x="13503" y="17721"/>
                </a:lnTo>
                <a:close/>
                <a:moveTo>
                  <a:pt x="13631" y="17526"/>
                </a:moveTo>
                <a:lnTo>
                  <a:pt x="13737" y="17364"/>
                </a:lnTo>
                <a:lnTo>
                  <a:pt x="13837" y="17279"/>
                </a:lnTo>
                <a:lnTo>
                  <a:pt x="13729" y="17433"/>
                </a:lnTo>
                <a:close/>
                <a:moveTo>
                  <a:pt x="13866" y="17253"/>
                </a:moveTo>
                <a:lnTo>
                  <a:pt x="13961" y="17172"/>
                </a:lnTo>
                <a:lnTo>
                  <a:pt x="13859" y="17312"/>
                </a:lnTo>
                <a:lnTo>
                  <a:pt x="13764" y="17401"/>
                </a:lnTo>
                <a:close/>
                <a:moveTo>
                  <a:pt x="13891" y="17217"/>
                </a:moveTo>
                <a:lnTo>
                  <a:pt x="13998" y="17062"/>
                </a:lnTo>
                <a:lnTo>
                  <a:pt x="14098" y="16986"/>
                </a:lnTo>
                <a:lnTo>
                  <a:pt x="13991" y="17131"/>
                </a:lnTo>
                <a:close/>
                <a:moveTo>
                  <a:pt x="14126" y="16964"/>
                </a:moveTo>
                <a:lnTo>
                  <a:pt x="14222" y="16890"/>
                </a:lnTo>
                <a:lnTo>
                  <a:pt x="14119" y="17021"/>
                </a:lnTo>
                <a:lnTo>
                  <a:pt x="14024" y="17103"/>
                </a:lnTo>
                <a:close/>
                <a:moveTo>
                  <a:pt x="14151" y="16930"/>
                </a:moveTo>
                <a:lnTo>
                  <a:pt x="14258" y="16784"/>
                </a:lnTo>
                <a:lnTo>
                  <a:pt x="14358" y="16716"/>
                </a:lnTo>
                <a:lnTo>
                  <a:pt x="14251" y="16853"/>
                </a:lnTo>
                <a:close/>
                <a:moveTo>
                  <a:pt x="14386" y="16697"/>
                </a:moveTo>
                <a:lnTo>
                  <a:pt x="14482" y="16631"/>
                </a:lnTo>
                <a:lnTo>
                  <a:pt x="14379" y="16754"/>
                </a:lnTo>
                <a:lnTo>
                  <a:pt x="14283" y="16828"/>
                </a:lnTo>
                <a:close/>
                <a:moveTo>
                  <a:pt x="14410" y="16666"/>
                </a:moveTo>
                <a:lnTo>
                  <a:pt x="14517" y="16529"/>
                </a:lnTo>
                <a:lnTo>
                  <a:pt x="14617" y="16469"/>
                </a:lnTo>
                <a:lnTo>
                  <a:pt x="14510" y="16597"/>
                </a:lnTo>
                <a:close/>
                <a:moveTo>
                  <a:pt x="14644" y="16453"/>
                </a:moveTo>
                <a:lnTo>
                  <a:pt x="14741" y="16396"/>
                </a:lnTo>
                <a:lnTo>
                  <a:pt x="14638" y="16510"/>
                </a:lnTo>
                <a:lnTo>
                  <a:pt x="14541" y="16576"/>
                </a:lnTo>
                <a:close/>
                <a:moveTo>
                  <a:pt x="14668" y="16425"/>
                </a:moveTo>
                <a:lnTo>
                  <a:pt x="14775" y="16297"/>
                </a:lnTo>
                <a:lnTo>
                  <a:pt x="14875" y="16246"/>
                </a:lnTo>
                <a:lnTo>
                  <a:pt x="14768" y="16366"/>
                </a:lnTo>
                <a:close/>
                <a:moveTo>
                  <a:pt x="14901" y="16232"/>
                </a:moveTo>
                <a:lnTo>
                  <a:pt x="14998" y="16183"/>
                </a:lnTo>
                <a:lnTo>
                  <a:pt x="14895" y="16289"/>
                </a:lnTo>
                <a:lnTo>
                  <a:pt x="14798" y="16347"/>
                </a:lnTo>
                <a:close/>
                <a:moveTo>
                  <a:pt x="14924" y="16207"/>
                </a:moveTo>
                <a:lnTo>
                  <a:pt x="15031" y="16087"/>
                </a:lnTo>
                <a:lnTo>
                  <a:pt x="15132" y="16044"/>
                </a:lnTo>
                <a:lnTo>
                  <a:pt x="15024" y="16155"/>
                </a:lnTo>
                <a:close/>
                <a:moveTo>
                  <a:pt x="15157" y="16035"/>
                </a:moveTo>
                <a:lnTo>
                  <a:pt x="15254" y="15995"/>
                </a:lnTo>
                <a:lnTo>
                  <a:pt x="15151" y="16092"/>
                </a:lnTo>
                <a:lnTo>
                  <a:pt x="15054" y="16141"/>
                </a:lnTo>
                <a:close/>
                <a:moveTo>
                  <a:pt x="15179" y="16012"/>
                </a:moveTo>
                <a:lnTo>
                  <a:pt x="15287" y="15901"/>
                </a:lnTo>
                <a:lnTo>
                  <a:pt x="15388" y="15868"/>
                </a:lnTo>
                <a:lnTo>
                  <a:pt x="15281" y="15968"/>
                </a:lnTo>
                <a:close/>
                <a:moveTo>
                  <a:pt x="15412" y="15860"/>
                </a:moveTo>
                <a:lnTo>
                  <a:pt x="15509" y="15828"/>
                </a:lnTo>
                <a:lnTo>
                  <a:pt x="15406" y="15916"/>
                </a:lnTo>
                <a:lnTo>
                  <a:pt x="15309" y="15956"/>
                </a:lnTo>
                <a:close/>
                <a:moveTo>
                  <a:pt x="15434" y="15840"/>
                </a:moveTo>
                <a:lnTo>
                  <a:pt x="15541" y="15740"/>
                </a:lnTo>
                <a:lnTo>
                  <a:pt x="15643" y="15716"/>
                </a:lnTo>
                <a:lnTo>
                  <a:pt x="15536" y="15808"/>
                </a:lnTo>
                <a:close/>
                <a:moveTo>
                  <a:pt x="15666" y="15709"/>
                </a:moveTo>
                <a:lnTo>
                  <a:pt x="15764" y="15686"/>
                </a:lnTo>
                <a:lnTo>
                  <a:pt x="15661" y="15766"/>
                </a:lnTo>
                <a:lnTo>
                  <a:pt x="15563" y="15798"/>
                </a:lnTo>
                <a:close/>
                <a:moveTo>
                  <a:pt x="15688" y="15690"/>
                </a:moveTo>
                <a:lnTo>
                  <a:pt x="15795" y="15599"/>
                </a:lnTo>
                <a:lnTo>
                  <a:pt x="15896" y="15584"/>
                </a:lnTo>
                <a:lnTo>
                  <a:pt x="15789" y="15666"/>
                </a:lnTo>
                <a:close/>
                <a:moveTo>
                  <a:pt x="15919" y="15580"/>
                </a:moveTo>
                <a:lnTo>
                  <a:pt x="16017" y="15566"/>
                </a:lnTo>
                <a:lnTo>
                  <a:pt x="15914" y="15636"/>
                </a:lnTo>
                <a:lnTo>
                  <a:pt x="15816" y="15660"/>
                </a:lnTo>
                <a:close/>
                <a:moveTo>
                  <a:pt x="15940" y="15564"/>
                </a:moveTo>
                <a:lnTo>
                  <a:pt x="16047" y="15482"/>
                </a:lnTo>
                <a:lnTo>
                  <a:pt x="16148" y="15476"/>
                </a:lnTo>
                <a:lnTo>
                  <a:pt x="16042" y="15549"/>
                </a:lnTo>
                <a:close/>
                <a:moveTo>
                  <a:pt x="16171" y="15475"/>
                </a:moveTo>
                <a:lnTo>
                  <a:pt x="16269" y="15469"/>
                </a:lnTo>
                <a:lnTo>
                  <a:pt x="16166" y="15531"/>
                </a:lnTo>
                <a:lnTo>
                  <a:pt x="16068" y="15545"/>
                </a:lnTo>
                <a:close/>
                <a:moveTo>
                  <a:pt x="16169" y="15462"/>
                </a:moveTo>
                <a:lnTo>
                  <a:pt x="16066" y="15467"/>
                </a:lnTo>
                <a:lnTo>
                  <a:pt x="16175" y="15383"/>
                </a:lnTo>
                <a:lnTo>
                  <a:pt x="16279" y="15387"/>
                </a:lnTo>
                <a:close/>
                <a:moveTo>
                  <a:pt x="16046" y="15468"/>
                </a:moveTo>
                <a:lnTo>
                  <a:pt x="15940" y="15474"/>
                </a:lnTo>
                <a:lnTo>
                  <a:pt x="16053" y="15378"/>
                </a:lnTo>
                <a:lnTo>
                  <a:pt x="16158" y="15382"/>
                </a:lnTo>
                <a:close/>
                <a:moveTo>
                  <a:pt x="15922" y="15475"/>
                </a:moveTo>
                <a:lnTo>
                  <a:pt x="15815" y="15481"/>
                </a:lnTo>
                <a:lnTo>
                  <a:pt x="15930" y="15372"/>
                </a:lnTo>
                <a:lnTo>
                  <a:pt x="16036" y="15376"/>
                </a:lnTo>
                <a:close/>
                <a:moveTo>
                  <a:pt x="15798" y="15482"/>
                </a:moveTo>
                <a:lnTo>
                  <a:pt x="15690" y="15488"/>
                </a:lnTo>
                <a:lnTo>
                  <a:pt x="15806" y="15368"/>
                </a:lnTo>
                <a:lnTo>
                  <a:pt x="15914" y="15372"/>
                </a:lnTo>
                <a:close/>
                <a:moveTo>
                  <a:pt x="15674" y="15489"/>
                </a:moveTo>
                <a:lnTo>
                  <a:pt x="15565" y="15495"/>
                </a:lnTo>
                <a:lnTo>
                  <a:pt x="15683" y="15364"/>
                </a:lnTo>
                <a:lnTo>
                  <a:pt x="15792" y="15368"/>
                </a:lnTo>
                <a:close/>
                <a:moveTo>
                  <a:pt x="15551" y="15496"/>
                </a:moveTo>
                <a:lnTo>
                  <a:pt x="15441" y="15502"/>
                </a:lnTo>
                <a:lnTo>
                  <a:pt x="15560" y="15359"/>
                </a:lnTo>
                <a:lnTo>
                  <a:pt x="15669" y="15364"/>
                </a:lnTo>
                <a:close/>
                <a:moveTo>
                  <a:pt x="15427" y="15503"/>
                </a:moveTo>
                <a:lnTo>
                  <a:pt x="15316" y="15509"/>
                </a:lnTo>
                <a:lnTo>
                  <a:pt x="15437" y="15355"/>
                </a:lnTo>
                <a:lnTo>
                  <a:pt x="15547" y="15359"/>
                </a:lnTo>
                <a:close/>
                <a:moveTo>
                  <a:pt x="15303" y="15509"/>
                </a:moveTo>
                <a:lnTo>
                  <a:pt x="15192" y="15516"/>
                </a:lnTo>
                <a:lnTo>
                  <a:pt x="15314" y="15350"/>
                </a:lnTo>
                <a:lnTo>
                  <a:pt x="15424" y="15354"/>
                </a:lnTo>
                <a:close/>
                <a:moveTo>
                  <a:pt x="15179" y="15516"/>
                </a:moveTo>
                <a:lnTo>
                  <a:pt x="15068" y="15522"/>
                </a:lnTo>
                <a:lnTo>
                  <a:pt x="15191" y="15345"/>
                </a:lnTo>
                <a:lnTo>
                  <a:pt x="15302" y="15350"/>
                </a:lnTo>
                <a:close/>
                <a:moveTo>
                  <a:pt x="15056" y="15523"/>
                </a:moveTo>
                <a:lnTo>
                  <a:pt x="14944" y="15529"/>
                </a:lnTo>
                <a:lnTo>
                  <a:pt x="15067" y="15341"/>
                </a:lnTo>
                <a:lnTo>
                  <a:pt x="15179" y="15345"/>
                </a:lnTo>
                <a:close/>
                <a:moveTo>
                  <a:pt x="14932" y="15530"/>
                </a:moveTo>
                <a:lnTo>
                  <a:pt x="14819" y="15536"/>
                </a:lnTo>
                <a:lnTo>
                  <a:pt x="14944" y="15336"/>
                </a:lnTo>
                <a:lnTo>
                  <a:pt x="15056" y="15341"/>
                </a:lnTo>
                <a:close/>
                <a:moveTo>
                  <a:pt x="14808" y="15537"/>
                </a:moveTo>
                <a:lnTo>
                  <a:pt x="14696" y="15543"/>
                </a:lnTo>
                <a:lnTo>
                  <a:pt x="14821" y="15331"/>
                </a:lnTo>
                <a:lnTo>
                  <a:pt x="14934" y="15336"/>
                </a:lnTo>
                <a:close/>
                <a:moveTo>
                  <a:pt x="14684" y="15544"/>
                </a:moveTo>
                <a:lnTo>
                  <a:pt x="14572" y="15550"/>
                </a:lnTo>
                <a:lnTo>
                  <a:pt x="14698" y="15327"/>
                </a:lnTo>
                <a:lnTo>
                  <a:pt x="14811" y="15331"/>
                </a:lnTo>
                <a:close/>
                <a:moveTo>
                  <a:pt x="14561" y="15550"/>
                </a:moveTo>
                <a:lnTo>
                  <a:pt x="14448" y="15557"/>
                </a:lnTo>
                <a:lnTo>
                  <a:pt x="14574" y="15320"/>
                </a:lnTo>
                <a:lnTo>
                  <a:pt x="14687" y="15324"/>
                </a:lnTo>
                <a:close/>
                <a:moveTo>
                  <a:pt x="14437" y="15557"/>
                </a:moveTo>
                <a:lnTo>
                  <a:pt x="14324" y="15564"/>
                </a:lnTo>
                <a:lnTo>
                  <a:pt x="14452" y="15317"/>
                </a:lnTo>
                <a:lnTo>
                  <a:pt x="14565" y="15322"/>
                </a:lnTo>
                <a:close/>
                <a:moveTo>
                  <a:pt x="14313" y="15564"/>
                </a:moveTo>
                <a:lnTo>
                  <a:pt x="14200" y="15570"/>
                </a:lnTo>
                <a:lnTo>
                  <a:pt x="14329" y="15313"/>
                </a:lnTo>
                <a:lnTo>
                  <a:pt x="14442" y="15317"/>
                </a:lnTo>
                <a:close/>
                <a:moveTo>
                  <a:pt x="14306" y="15578"/>
                </a:moveTo>
                <a:lnTo>
                  <a:pt x="14177" y="15824"/>
                </a:lnTo>
                <a:lnTo>
                  <a:pt x="14064" y="15841"/>
                </a:lnTo>
                <a:lnTo>
                  <a:pt x="14193" y="15584"/>
                </a:lnTo>
                <a:close/>
                <a:moveTo>
                  <a:pt x="14170" y="15838"/>
                </a:moveTo>
                <a:lnTo>
                  <a:pt x="14042" y="16083"/>
                </a:lnTo>
                <a:lnTo>
                  <a:pt x="13927" y="16110"/>
                </a:lnTo>
                <a:lnTo>
                  <a:pt x="14056" y="15854"/>
                </a:lnTo>
                <a:close/>
                <a:moveTo>
                  <a:pt x="14034" y="16098"/>
                </a:moveTo>
                <a:lnTo>
                  <a:pt x="13905" y="16343"/>
                </a:lnTo>
                <a:lnTo>
                  <a:pt x="13791" y="16380"/>
                </a:lnTo>
                <a:lnTo>
                  <a:pt x="13919" y="16125"/>
                </a:lnTo>
                <a:close/>
                <a:moveTo>
                  <a:pt x="13896" y="16360"/>
                </a:moveTo>
                <a:lnTo>
                  <a:pt x="13769" y="16604"/>
                </a:lnTo>
                <a:lnTo>
                  <a:pt x="13656" y="16651"/>
                </a:lnTo>
                <a:lnTo>
                  <a:pt x="13783" y="16397"/>
                </a:lnTo>
                <a:close/>
                <a:moveTo>
                  <a:pt x="13760" y="16620"/>
                </a:moveTo>
                <a:lnTo>
                  <a:pt x="13633" y="16863"/>
                </a:lnTo>
                <a:lnTo>
                  <a:pt x="13521" y="16920"/>
                </a:lnTo>
                <a:lnTo>
                  <a:pt x="13648" y="16667"/>
                </a:lnTo>
                <a:close/>
                <a:moveTo>
                  <a:pt x="13623" y="16882"/>
                </a:moveTo>
                <a:lnTo>
                  <a:pt x="13498" y="17124"/>
                </a:lnTo>
                <a:lnTo>
                  <a:pt x="13385" y="17191"/>
                </a:lnTo>
                <a:lnTo>
                  <a:pt x="13511" y="16940"/>
                </a:lnTo>
                <a:close/>
                <a:moveTo>
                  <a:pt x="13487" y="17144"/>
                </a:moveTo>
                <a:lnTo>
                  <a:pt x="13362" y="17384"/>
                </a:lnTo>
                <a:lnTo>
                  <a:pt x="13249" y="17461"/>
                </a:lnTo>
                <a:lnTo>
                  <a:pt x="13375" y="17211"/>
                </a:lnTo>
                <a:close/>
                <a:moveTo>
                  <a:pt x="13350" y="17406"/>
                </a:moveTo>
                <a:lnTo>
                  <a:pt x="13226" y="17644"/>
                </a:lnTo>
                <a:lnTo>
                  <a:pt x="13115" y="17730"/>
                </a:lnTo>
                <a:lnTo>
                  <a:pt x="13238" y="17482"/>
                </a:lnTo>
                <a:close/>
                <a:moveTo>
                  <a:pt x="13213" y="17668"/>
                </a:moveTo>
                <a:lnTo>
                  <a:pt x="13090" y="17904"/>
                </a:lnTo>
                <a:lnTo>
                  <a:pt x="12979" y="17999"/>
                </a:lnTo>
                <a:lnTo>
                  <a:pt x="13102" y="17754"/>
                </a:lnTo>
                <a:close/>
                <a:moveTo>
                  <a:pt x="13076" y="17931"/>
                </a:moveTo>
                <a:lnTo>
                  <a:pt x="12954" y="18164"/>
                </a:lnTo>
                <a:lnTo>
                  <a:pt x="12844" y="18268"/>
                </a:lnTo>
                <a:lnTo>
                  <a:pt x="12966" y="18025"/>
                </a:lnTo>
                <a:close/>
                <a:moveTo>
                  <a:pt x="12939" y="18194"/>
                </a:moveTo>
                <a:lnTo>
                  <a:pt x="12819" y="18424"/>
                </a:lnTo>
                <a:lnTo>
                  <a:pt x="12710" y="18536"/>
                </a:lnTo>
                <a:lnTo>
                  <a:pt x="12830" y="18296"/>
                </a:lnTo>
                <a:close/>
                <a:moveTo>
                  <a:pt x="12801" y="18458"/>
                </a:moveTo>
                <a:lnTo>
                  <a:pt x="12683" y="18684"/>
                </a:lnTo>
                <a:lnTo>
                  <a:pt x="12575" y="18804"/>
                </a:lnTo>
                <a:lnTo>
                  <a:pt x="12694" y="18569"/>
                </a:lnTo>
                <a:close/>
                <a:moveTo>
                  <a:pt x="12663" y="18722"/>
                </a:moveTo>
                <a:lnTo>
                  <a:pt x="12547" y="18944"/>
                </a:lnTo>
                <a:lnTo>
                  <a:pt x="12442" y="19071"/>
                </a:lnTo>
                <a:lnTo>
                  <a:pt x="12558" y="18840"/>
                </a:lnTo>
                <a:close/>
                <a:moveTo>
                  <a:pt x="12525" y="18987"/>
                </a:moveTo>
                <a:lnTo>
                  <a:pt x="12412" y="19205"/>
                </a:lnTo>
                <a:lnTo>
                  <a:pt x="12308" y="19337"/>
                </a:lnTo>
                <a:lnTo>
                  <a:pt x="12421" y="19111"/>
                </a:lnTo>
                <a:close/>
                <a:moveTo>
                  <a:pt x="12386" y="19254"/>
                </a:moveTo>
                <a:lnTo>
                  <a:pt x="12276" y="19465"/>
                </a:lnTo>
                <a:lnTo>
                  <a:pt x="12176" y="19601"/>
                </a:lnTo>
                <a:lnTo>
                  <a:pt x="12285" y="19383"/>
                </a:lnTo>
                <a:close/>
                <a:moveTo>
                  <a:pt x="12246" y="19523"/>
                </a:moveTo>
                <a:lnTo>
                  <a:pt x="12140" y="19725"/>
                </a:lnTo>
                <a:lnTo>
                  <a:pt x="12044" y="19863"/>
                </a:lnTo>
                <a:lnTo>
                  <a:pt x="12149" y="19654"/>
                </a:lnTo>
                <a:close/>
                <a:moveTo>
                  <a:pt x="12145" y="19734"/>
                </a:moveTo>
                <a:lnTo>
                  <a:pt x="12230" y="19613"/>
                </a:lnTo>
                <a:lnTo>
                  <a:pt x="12137" y="19782"/>
                </a:lnTo>
                <a:lnTo>
                  <a:pt x="12054" y="19909"/>
                </a:lnTo>
                <a:close/>
                <a:moveTo>
                  <a:pt x="12182" y="19665"/>
                </a:moveTo>
                <a:lnTo>
                  <a:pt x="12281" y="19475"/>
                </a:lnTo>
                <a:lnTo>
                  <a:pt x="12373" y="19350"/>
                </a:lnTo>
                <a:lnTo>
                  <a:pt x="12273" y="19534"/>
                </a:lnTo>
                <a:close/>
                <a:moveTo>
                  <a:pt x="12413" y="19295"/>
                </a:moveTo>
                <a:lnTo>
                  <a:pt x="12498" y="19180"/>
                </a:lnTo>
                <a:lnTo>
                  <a:pt x="12405" y="19343"/>
                </a:lnTo>
                <a:lnTo>
                  <a:pt x="12321" y="19464"/>
                </a:lnTo>
                <a:close/>
                <a:moveTo>
                  <a:pt x="12545" y="19115"/>
                </a:moveTo>
                <a:lnTo>
                  <a:pt x="12620" y="19013"/>
                </a:lnTo>
                <a:lnTo>
                  <a:pt x="12538" y="19151"/>
                </a:lnTo>
                <a:lnTo>
                  <a:pt x="12464" y="19257"/>
                </a:lnTo>
                <a:close/>
                <a:moveTo>
                  <a:pt x="12587" y="19041"/>
                </a:moveTo>
                <a:lnTo>
                  <a:pt x="12679" y="18878"/>
                </a:lnTo>
                <a:lnTo>
                  <a:pt x="12765" y="18769"/>
                </a:lnTo>
                <a:lnTo>
                  <a:pt x="12672" y="18926"/>
                </a:lnTo>
                <a:close/>
                <a:moveTo>
                  <a:pt x="12811" y="18710"/>
                </a:moveTo>
                <a:lnTo>
                  <a:pt x="12887" y="18613"/>
                </a:lnTo>
                <a:lnTo>
                  <a:pt x="12804" y="18746"/>
                </a:lnTo>
                <a:lnTo>
                  <a:pt x="12729" y="18848"/>
                </a:lnTo>
                <a:close/>
                <a:moveTo>
                  <a:pt x="12852" y="18642"/>
                </a:moveTo>
                <a:lnTo>
                  <a:pt x="12945" y="18485"/>
                </a:lnTo>
                <a:lnTo>
                  <a:pt x="13031" y="18381"/>
                </a:lnTo>
                <a:lnTo>
                  <a:pt x="12937" y="18532"/>
                </a:lnTo>
                <a:close/>
                <a:moveTo>
                  <a:pt x="13075" y="18329"/>
                </a:moveTo>
                <a:lnTo>
                  <a:pt x="13153" y="18236"/>
                </a:lnTo>
                <a:lnTo>
                  <a:pt x="13069" y="18364"/>
                </a:lnTo>
                <a:lnTo>
                  <a:pt x="12993" y="18461"/>
                </a:lnTo>
                <a:close/>
                <a:moveTo>
                  <a:pt x="13115" y="18265"/>
                </a:moveTo>
                <a:lnTo>
                  <a:pt x="13209" y="18115"/>
                </a:lnTo>
                <a:lnTo>
                  <a:pt x="13297" y="18017"/>
                </a:lnTo>
                <a:lnTo>
                  <a:pt x="13202" y="18161"/>
                </a:lnTo>
                <a:close/>
                <a:moveTo>
                  <a:pt x="13339" y="17970"/>
                </a:moveTo>
                <a:lnTo>
                  <a:pt x="13417" y="17883"/>
                </a:lnTo>
                <a:lnTo>
                  <a:pt x="13333" y="18005"/>
                </a:lnTo>
                <a:lnTo>
                  <a:pt x="13256" y="18097"/>
                </a:lnTo>
                <a:close/>
                <a:moveTo>
                  <a:pt x="13378" y="17911"/>
                </a:moveTo>
                <a:lnTo>
                  <a:pt x="13472" y="17767"/>
                </a:lnTo>
                <a:lnTo>
                  <a:pt x="13560" y="17677"/>
                </a:lnTo>
                <a:lnTo>
                  <a:pt x="13465" y="17814"/>
                </a:lnTo>
                <a:close/>
                <a:moveTo>
                  <a:pt x="13602" y="17634"/>
                </a:moveTo>
                <a:lnTo>
                  <a:pt x="13681" y="17552"/>
                </a:lnTo>
                <a:lnTo>
                  <a:pt x="13595" y="17669"/>
                </a:lnTo>
                <a:lnTo>
                  <a:pt x="13516" y="17756"/>
                </a:lnTo>
                <a:close/>
                <a:moveTo>
                  <a:pt x="13639" y="17580"/>
                </a:moveTo>
                <a:lnTo>
                  <a:pt x="13734" y="17443"/>
                </a:lnTo>
                <a:lnTo>
                  <a:pt x="13823" y="17359"/>
                </a:lnTo>
                <a:lnTo>
                  <a:pt x="13728" y="17489"/>
                </a:lnTo>
                <a:close/>
                <a:moveTo>
                  <a:pt x="13864" y="17321"/>
                </a:moveTo>
                <a:lnTo>
                  <a:pt x="13944" y="17246"/>
                </a:lnTo>
                <a:lnTo>
                  <a:pt x="13857" y="17356"/>
                </a:lnTo>
                <a:lnTo>
                  <a:pt x="13779" y="17437"/>
                </a:lnTo>
                <a:close/>
                <a:moveTo>
                  <a:pt x="13900" y="17272"/>
                </a:moveTo>
                <a:lnTo>
                  <a:pt x="13995" y="17142"/>
                </a:lnTo>
                <a:lnTo>
                  <a:pt x="14085" y="17065"/>
                </a:lnTo>
                <a:lnTo>
                  <a:pt x="13989" y="17188"/>
                </a:lnTo>
                <a:close/>
                <a:moveTo>
                  <a:pt x="14124" y="17032"/>
                </a:moveTo>
                <a:lnTo>
                  <a:pt x="14205" y="16962"/>
                </a:lnTo>
                <a:lnTo>
                  <a:pt x="14118" y="17066"/>
                </a:lnTo>
                <a:lnTo>
                  <a:pt x="14038" y="17142"/>
                </a:lnTo>
                <a:close/>
                <a:moveTo>
                  <a:pt x="14159" y="16987"/>
                </a:moveTo>
                <a:lnTo>
                  <a:pt x="14255" y="16864"/>
                </a:lnTo>
                <a:lnTo>
                  <a:pt x="14345" y="16794"/>
                </a:lnTo>
                <a:lnTo>
                  <a:pt x="14249" y="16910"/>
                </a:lnTo>
                <a:close/>
                <a:moveTo>
                  <a:pt x="14383" y="16765"/>
                </a:moveTo>
                <a:lnTo>
                  <a:pt x="14465" y="16702"/>
                </a:lnTo>
                <a:lnTo>
                  <a:pt x="14377" y="16800"/>
                </a:lnTo>
                <a:lnTo>
                  <a:pt x="14296" y="16870"/>
                </a:lnTo>
                <a:close/>
                <a:moveTo>
                  <a:pt x="14417" y="16725"/>
                </a:moveTo>
                <a:lnTo>
                  <a:pt x="14514" y="16610"/>
                </a:lnTo>
                <a:lnTo>
                  <a:pt x="14604" y="16548"/>
                </a:lnTo>
                <a:lnTo>
                  <a:pt x="14507" y="16655"/>
                </a:lnTo>
                <a:close/>
                <a:moveTo>
                  <a:pt x="14641" y="16522"/>
                </a:moveTo>
                <a:lnTo>
                  <a:pt x="14724" y="16466"/>
                </a:lnTo>
                <a:lnTo>
                  <a:pt x="14636" y="16556"/>
                </a:lnTo>
                <a:lnTo>
                  <a:pt x="14554" y="16620"/>
                </a:lnTo>
                <a:close/>
                <a:moveTo>
                  <a:pt x="14675" y="16485"/>
                </a:moveTo>
                <a:lnTo>
                  <a:pt x="14772" y="16377"/>
                </a:lnTo>
                <a:lnTo>
                  <a:pt x="14863" y="16323"/>
                </a:lnTo>
                <a:lnTo>
                  <a:pt x="14766" y="16423"/>
                </a:lnTo>
                <a:close/>
                <a:moveTo>
                  <a:pt x="14899" y="16302"/>
                </a:moveTo>
                <a:lnTo>
                  <a:pt x="14982" y="16252"/>
                </a:lnTo>
                <a:lnTo>
                  <a:pt x="14893" y="16335"/>
                </a:lnTo>
                <a:lnTo>
                  <a:pt x="14811" y="16392"/>
                </a:lnTo>
                <a:close/>
                <a:moveTo>
                  <a:pt x="14931" y="16268"/>
                </a:moveTo>
                <a:lnTo>
                  <a:pt x="15028" y="16168"/>
                </a:lnTo>
                <a:lnTo>
                  <a:pt x="15120" y="16120"/>
                </a:lnTo>
                <a:lnTo>
                  <a:pt x="15022" y="16212"/>
                </a:lnTo>
                <a:close/>
                <a:moveTo>
                  <a:pt x="15155" y="16104"/>
                </a:moveTo>
                <a:lnTo>
                  <a:pt x="15239" y="16061"/>
                </a:lnTo>
                <a:lnTo>
                  <a:pt x="15150" y="16138"/>
                </a:lnTo>
                <a:lnTo>
                  <a:pt x="15066" y="16187"/>
                </a:lnTo>
                <a:close/>
                <a:moveTo>
                  <a:pt x="15187" y="16074"/>
                </a:moveTo>
                <a:lnTo>
                  <a:pt x="15284" y="15982"/>
                </a:lnTo>
                <a:lnTo>
                  <a:pt x="15376" y="15943"/>
                </a:lnTo>
                <a:lnTo>
                  <a:pt x="15279" y="16027"/>
                </a:lnTo>
                <a:close/>
                <a:moveTo>
                  <a:pt x="15410" y="15929"/>
                </a:moveTo>
                <a:lnTo>
                  <a:pt x="15494" y="15894"/>
                </a:lnTo>
                <a:lnTo>
                  <a:pt x="15405" y="15963"/>
                </a:lnTo>
                <a:lnTo>
                  <a:pt x="15321" y="16005"/>
                </a:lnTo>
                <a:close/>
                <a:moveTo>
                  <a:pt x="15441" y="15902"/>
                </a:moveTo>
                <a:lnTo>
                  <a:pt x="15538" y="15819"/>
                </a:lnTo>
                <a:lnTo>
                  <a:pt x="15631" y="15788"/>
                </a:lnTo>
                <a:lnTo>
                  <a:pt x="15533" y="15864"/>
                </a:lnTo>
                <a:close/>
                <a:moveTo>
                  <a:pt x="15664" y="15778"/>
                </a:moveTo>
                <a:lnTo>
                  <a:pt x="15749" y="15749"/>
                </a:lnTo>
                <a:lnTo>
                  <a:pt x="15659" y="15811"/>
                </a:lnTo>
                <a:lnTo>
                  <a:pt x="15574" y="15846"/>
                </a:lnTo>
                <a:close/>
                <a:moveTo>
                  <a:pt x="15694" y="15754"/>
                </a:moveTo>
                <a:lnTo>
                  <a:pt x="15792" y="15679"/>
                </a:lnTo>
                <a:lnTo>
                  <a:pt x="15885" y="15657"/>
                </a:lnTo>
                <a:lnTo>
                  <a:pt x="15787" y="15723"/>
                </a:lnTo>
                <a:close/>
                <a:moveTo>
                  <a:pt x="15917" y="15649"/>
                </a:moveTo>
                <a:lnTo>
                  <a:pt x="16002" y="15629"/>
                </a:lnTo>
                <a:lnTo>
                  <a:pt x="15912" y="15682"/>
                </a:lnTo>
                <a:lnTo>
                  <a:pt x="15827" y="15710"/>
                </a:lnTo>
                <a:close/>
                <a:moveTo>
                  <a:pt x="15947" y="15629"/>
                </a:moveTo>
                <a:lnTo>
                  <a:pt x="16044" y="15562"/>
                </a:lnTo>
                <a:lnTo>
                  <a:pt x="16137" y="15548"/>
                </a:lnTo>
                <a:lnTo>
                  <a:pt x="16040" y="15607"/>
                </a:lnTo>
                <a:close/>
                <a:moveTo>
                  <a:pt x="16168" y="15544"/>
                </a:moveTo>
                <a:lnTo>
                  <a:pt x="16254" y="15531"/>
                </a:lnTo>
                <a:lnTo>
                  <a:pt x="16165" y="15577"/>
                </a:lnTo>
                <a:lnTo>
                  <a:pt x="16079" y="15597"/>
                </a:lnTo>
                <a:close/>
                <a:moveTo>
                  <a:pt x="16198" y="15526"/>
                </a:moveTo>
                <a:lnTo>
                  <a:pt x="16295" y="15468"/>
                </a:lnTo>
                <a:lnTo>
                  <a:pt x="16388" y="15463"/>
                </a:lnTo>
                <a:lnTo>
                  <a:pt x="16291" y="15512"/>
                </a:lnTo>
                <a:close/>
                <a:moveTo>
                  <a:pt x="16419" y="15460"/>
                </a:moveTo>
                <a:lnTo>
                  <a:pt x="16505" y="15455"/>
                </a:lnTo>
                <a:lnTo>
                  <a:pt x="16415" y="15493"/>
                </a:lnTo>
                <a:lnTo>
                  <a:pt x="16329" y="15505"/>
                </a:lnTo>
                <a:close/>
                <a:moveTo>
                  <a:pt x="16449" y="15445"/>
                </a:moveTo>
                <a:lnTo>
                  <a:pt x="16545" y="15396"/>
                </a:lnTo>
                <a:lnTo>
                  <a:pt x="16639" y="15399"/>
                </a:lnTo>
                <a:lnTo>
                  <a:pt x="16542" y="15439"/>
                </a:lnTo>
                <a:close/>
                <a:moveTo>
                  <a:pt x="16669" y="15400"/>
                </a:moveTo>
                <a:lnTo>
                  <a:pt x="16755" y="15404"/>
                </a:lnTo>
                <a:lnTo>
                  <a:pt x="16666" y="15433"/>
                </a:lnTo>
                <a:lnTo>
                  <a:pt x="16579" y="15438"/>
                </a:lnTo>
                <a:close/>
                <a:moveTo>
                  <a:pt x="16672" y="15331"/>
                </a:moveTo>
                <a:lnTo>
                  <a:pt x="16770" y="15344"/>
                </a:lnTo>
                <a:lnTo>
                  <a:pt x="16668" y="15387"/>
                </a:lnTo>
                <a:lnTo>
                  <a:pt x="16570" y="15383"/>
                </a:lnTo>
                <a:close/>
                <a:moveTo>
                  <a:pt x="16549" y="15315"/>
                </a:moveTo>
                <a:lnTo>
                  <a:pt x="16651" y="15328"/>
                </a:lnTo>
                <a:lnTo>
                  <a:pt x="16545" y="15382"/>
                </a:lnTo>
                <a:lnTo>
                  <a:pt x="16444" y="15378"/>
                </a:lnTo>
                <a:close/>
                <a:moveTo>
                  <a:pt x="16427" y="15299"/>
                </a:moveTo>
                <a:lnTo>
                  <a:pt x="16530" y="15313"/>
                </a:lnTo>
                <a:lnTo>
                  <a:pt x="16421" y="15378"/>
                </a:lnTo>
                <a:lnTo>
                  <a:pt x="16318" y="15374"/>
                </a:lnTo>
                <a:close/>
                <a:moveTo>
                  <a:pt x="16304" y="15283"/>
                </a:moveTo>
                <a:lnTo>
                  <a:pt x="16409" y="15297"/>
                </a:lnTo>
                <a:lnTo>
                  <a:pt x="16298" y="15373"/>
                </a:lnTo>
                <a:lnTo>
                  <a:pt x="16192" y="15369"/>
                </a:lnTo>
                <a:close/>
                <a:moveTo>
                  <a:pt x="16181" y="15267"/>
                </a:moveTo>
                <a:lnTo>
                  <a:pt x="16288" y="15281"/>
                </a:lnTo>
                <a:lnTo>
                  <a:pt x="16174" y="15368"/>
                </a:lnTo>
                <a:lnTo>
                  <a:pt x="16068" y="15364"/>
                </a:lnTo>
                <a:close/>
                <a:moveTo>
                  <a:pt x="16059" y="15250"/>
                </a:moveTo>
                <a:lnTo>
                  <a:pt x="16166" y="15265"/>
                </a:lnTo>
                <a:lnTo>
                  <a:pt x="16051" y="15364"/>
                </a:lnTo>
                <a:lnTo>
                  <a:pt x="15943" y="15359"/>
                </a:lnTo>
                <a:close/>
                <a:moveTo>
                  <a:pt x="15936" y="15234"/>
                </a:moveTo>
                <a:lnTo>
                  <a:pt x="16045" y="15249"/>
                </a:lnTo>
                <a:lnTo>
                  <a:pt x="15928" y="15359"/>
                </a:lnTo>
                <a:lnTo>
                  <a:pt x="15819" y="15355"/>
                </a:lnTo>
                <a:close/>
                <a:moveTo>
                  <a:pt x="15813" y="15218"/>
                </a:moveTo>
                <a:lnTo>
                  <a:pt x="15923" y="15233"/>
                </a:lnTo>
                <a:lnTo>
                  <a:pt x="15804" y="15354"/>
                </a:lnTo>
                <a:lnTo>
                  <a:pt x="15695" y="15350"/>
                </a:lnTo>
                <a:close/>
                <a:moveTo>
                  <a:pt x="15691" y="15202"/>
                </a:moveTo>
                <a:lnTo>
                  <a:pt x="15801" y="15216"/>
                </a:lnTo>
                <a:lnTo>
                  <a:pt x="15681" y="15349"/>
                </a:lnTo>
                <a:lnTo>
                  <a:pt x="15571" y="15345"/>
                </a:lnTo>
                <a:close/>
                <a:moveTo>
                  <a:pt x="15568" y="15186"/>
                </a:moveTo>
                <a:lnTo>
                  <a:pt x="15679" y="15200"/>
                </a:lnTo>
                <a:lnTo>
                  <a:pt x="15558" y="15345"/>
                </a:lnTo>
                <a:lnTo>
                  <a:pt x="15447" y="15341"/>
                </a:lnTo>
                <a:close/>
                <a:moveTo>
                  <a:pt x="15445" y="15170"/>
                </a:moveTo>
                <a:lnTo>
                  <a:pt x="15556" y="15184"/>
                </a:lnTo>
                <a:lnTo>
                  <a:pt x="15435" y="15340"/>
                </a:lnTo>
                <a:lnTo>
                  <a:pt x="15323" y="15336"/>
                </a:lnTo>
                <a:close/>
                <a:moveTo>
                  <a:pt x="15323" y="15153"/>
                </a:moveTo>
                <a:lnTo>
                  <a:pt x="15434" y="15168"/>
                </a:lnTo>
                <a:lnTo>
                  <a:pt x="15311" y="15335"/>
                </a:lnTo>
                <a:lnTo>
                  <a:pt x="15199" y="15331"/>
                </a:lnTo>
                <a:close/>
                <a:moveTo>
                  <a:pt x="15200" y="15137"/>
                </a:moveTo>
                <a:lnTo>
                  <a:pt x="15312" y="15152"/>
                </a:lnTo>
                <a:lnTo>
                  <a:pt x="15188" y="15331"/>
                </a:lnTo>
                <a:lnTo>
                  <a:pt x="15076" y="15327"/>
                </a:lnTo>
                <a:close/>
                <a:moveTo>
                  <a:pt x="15077" y="15121"/>
                </a:moveTo>
                <a:lnTo>
                  <a:pt x="15190" y="15136"/>
                </a:lnTo>
                <a:lnTo>
                  <a:pt x="15065" y="15326"/>
                </a:lnTo>
                <a:lnTo>
                  <a:pt x="14952" y="15322"/>
                </a:lnTo>
                <a:close/>
                <a:moveTo>
                  <a:pt x="14955" y="15105"/>
                </a:moveTo>
                <a:lnTo>
                  <a:pt x="15067" y="15120"/>
                </a:lnTo>
                <a:lnTo>
                  <a:pt x="14941" y="15321"/>
                </a:lnTo>
                <a:lnTo>
                  <a:pt x="14829" y="15317"/>
                </a:lnTo>
                <a:close/>
                <a:moveTo>
                  <a:pt x="14832" y="15089"/>
                </a:moveTo>
                <a:lnTo>
                  <a:pt x="14945" y="15104"/>
                </a:lnTo>
                <a:lnTo>
                  <a:pt x="14818" y="15317"/>
                </a:lnTo>
                <a:lnTo>
                  <a:pt x="14705" y="15312"/>
                </a:lnTo>
                <a:close/>
                <a:moveTo>
                  <a:pt x="14709" y="15073"/>
                </a:moveTo>
                <a:lnTo>
                  <a:pt x="14822" y="15087"/>
                </a:lnTo>
                <a:lnTo>
                  <a:pt x="14694" y="15312"/>
                </a:lnTo>
                <a:lnTo>
                  <a:pt x="14582" y="15308"/>
                </a:lnTo>
                <a:close/>
                <a:moveTo>
                  <a:pt x="14587" y="15056"/>
                </a:moveTo>
                <a:lnTo>
                  <a:pt x="14699" y="15071"/>
                </a:lnTo>
                <a:lnTo>
                  <a:pt x="14571" y="15307"/>
                </a:lnTo>
                <a:lnTo>
                  <a:pt x="14457" y="15303"/>
                </a:lnTo>
                <a:close/>
                <a:moveTo>
                  <a:pt x="14464" y="15040"/>
                </a:moveTo>
                <a:lnTo>
                  <a:pt x="14577" y="15055"/>
                </a:lnTo>
                <a:lnTo>
                  <a:pt x="14447" y="15303"/>
                </a:lnTo>
                <a:lnTo>
                  <a:pt x="14334" y="15298"/>
                </a:lnTo>
                <a:close/>
                <a:moveTo>
                  <a:pt x="14341" y="15024"/>
                </a:moveTo>
                <a:lnTo>
                  <a:pt x="14455" y="15039"/>
                </a:lnTo>
                <a:lnTo>
                  <a:pt x="14325" y="15298"/>
                </a:lnTo>
                <a:lnTo>
                  <a:pt x="14211" y="15294"/>
                </a:lnTo>
                <a:close/>
                <a:moveTo>
                  <a:pt x="14205" y="15307"/>
                </a:moveTo>
                <a:lnTo>
                  <a:pt x="14318" y="15311"/>
                </a:lnTo>
                <a:lnTo>
                  <a:pt x="14188" y="15570"/>
                </a:lnTo>
                <a:lnTo>
                  <a:pt x="14075" y="15576"/>
                </a:lnTo>
                <a:close/>
                <a:moveTo>
                  <a:pt x="14068" y="15590"/>
                </a:moveTo>
                <a:lnTo>
                  <a:pt x="14181" y="15583"/>
                </a:lnTo>
                <a:lnTo>
                  <a:pt x="14052" y="15841"/>
                </a:lnTo>
                <a:lnTo>
                  <a:pt x="13938" y="15858"/>
                </a:lnTo>
                <a:close/>
                <a:moveTo>
                  <a:pt x="13931" y="15873"/>
                </a:moveTo>
                <a:lnTo>
                  <a:pt x="14045" y="15856"/>
                </a:lnTo>
                <a:lnTo>
                  <a:pt x="13916" y="16113"/>
                </a:lnTo>
                <a:lnTo>
                  <a:pt x="13802" y="16140"/>
                </a:lnTo>
                <a:close/>
                <a:moveTo>
                  <a:pt x="13795" y="16155"/>
                </a:moveTo>
                <a:lnTo>
                  <a:pt x="13908" y="16128"/>
                </a:lnTo>
                <a:lnTo>
                  <a:pt x="13779" y="16385"/>
                </a:lnTo>
                <a:lnTo>
                  <a:pt x="13666" y="16422"/>
                </a:lnTo>
                <a:close/>
                <a:moveTo>
                  <a:pt x="13658" y="16438"/>
                </a:moveTo>
                <a:lnTo>
                  <a:pt x="13771" y="16401"/>
                </a:lnTo>
                <a:lnTo>
                  <a:pt x="13643" y="16656"/>
                </a:lnTo>
                <a:lnTo>
                  <a:pt x="13529" y="16704"/>
                </a:lnTo>
                <a:close/>
                <a:moveTo>
                  <a:pt x="13521" y="16721"/>
                </a:moveTo>
                <a:lnTo>
                  <a:pt x="13634" y="16674"/>
                </a:lnTo>
                <a:lnTo>
                  <a:pt x="13507" y="16928"/>
                </a:lnTo>
                <a:lnTo>
                  <a:pt x="13393" y="16986"/>
                </a:lnTo>
                <a:close/>
                <a:moveTo>
                  <a:pt x="13384" y="17004"/>
                </a:moveTo>
                <a:lnTo>
                  <a:pt x="13497" y="16947"/>
                </a:lnTo>
                <a:lnTo>
                  <a:pt x="13370" y="17200"/>
                </a:lnTo>
                <a:lnTo>
                  <a:pt x="13257" y="17268"/>
                </a:lnTo>
                <a:close/>
                <a:moveTo>
                  <a:pt x="13248" y="17287"/>
                </a:moveTo>
                <a:lnTo>
                  <a:pt x="13360" y="17220"/>
                </a:lnTo>
                <a:lnTo>
                  <a:pt x="13234" y="17471"/>
                </a:lnTo>
                <a:lnTo>
                  <a:pt x="13121" y="17549"/>
                </a:lnTo>
                <a:close/>
                <a:moveTo>
                  <a:pt x="13111" y="17570"/>
                </a:moveTo>
                <a:lnTo>
                  <a:pt x="13223" y="17493"/>
                </a:lnTo>
                <a:lnTo>
                  <a:pt x="13098" y="17743"/>
                </a:lnTo>
                <a:lnTo>
                  <a:pt x="12985" y="17830"/>
                </a:lnTo>
                <a:close/>
                <a:moveTo>
                  <a:pt x="12974" y="17853"/>
                </a:moveTo>
                <a:lnTo>
                  <a:pt x="13086" y="17767"/>
                </a:lnTo>
                <a:lnTo>
                  <a:pt x="12962" y="18015"/>
                </a:lnTo>
                <a:lnTo>
                  <a:pt x="12850" y="18111"/>
                </a:lnTo>
                <a:close/>
                <a:moveTo>
                  <a:pt x="12837" y="18136"/>
                </a:moveTo>
                <a:lnTo>
                  <a:pt x="12948" y="18040"/>
                </a:lnTo>
                <a:lnTo>
                  <a:pt x="12825" y="18286"/>
                </a:lnTo>
                <a:lnTo>
                  <a:pt x="12714" y="18390"/>
                </a:lnTo>
                <a:close/>
                <a:moveTo>
                  <a:pt x="12701" y="18419"/>
                </a:moveTo>
                <a:lnTo>
                  <a:pt x="12811" y="18315"/>
                </a:lnTo>
                <a:lnTo>
                  <a:pt x="12689" y="18558"/>
                </a:lnTo>
                <a:lnTo>
                  <a:pt x="12579" y="18671"/>
                </a:lnTo>
                <a:close/>
                <a:moveTo>
                  <a:pt x="12564" y="18702"/>
                </a:moveTo>
                <a:lnTo>
                  <a:pt x="12673" y="18590"/>
                </a:lnTo>
                <a:lnTo>
                  <a:pt x="12553" y="18830"/>
                </a:lnTo>
                <a:lnTo>
                  <a:pt x="12444" y="18950"/>
                </a:lnTo>
                <a:close/>
                <a:moveTo>
                  <a:pt x="12428" y="18985"/>
                </a:moveTo>
                <a:lnTo>
                  <a:pt x="12535" y="18865"/>
                </a:lnTo>
                <a:lnTo>
                  <a:pt x="12417" y="19101"/>
                </a:lnTo>
                <a:lnTo>
                  <a:pt x="12309" y="19229"/>
                </a:lnTo>
                <a:close/>
                <a:moveTo>
                  <a:pt x="12291" y="19267"/>
                </a:moveTo>
                <a:lnTo>
                  <a:pt x="12396" y="19141"/>
                </a:lnTo>
                <a:lnTo>
                  <a:pt x="12280" y="19373"/>
                </a:lnTo>
                <a:lnTo>
                  <a:pt x="12175" y="19507"/>
                </a:lnTo>
                <a:close/>
                <a:moveTo>
                  <a:pt x="12154" y="19550"/>
                </a:moveTo>
                <a:lnTo>
                  <a:pt x="12257" y="19418"/>
                </a:lnTo>
                <a:lnTo>
                  <a:pt x="12144" y="19644"/>
                </a:lnTo>
                <a:lnTo>
                  <a:pt x="12041" y="19784"/>
                </a:lnTo>
                <a:close/>
                <a:moveTo>
                  <a:pt x="12017" y="19833"/>
                </a:moveTo>
                <a:lnTo>
                  <a:pt x="12117" y="19697"/>
                </a:lnTo>
                <a:lnTo>
                  <a:pt x="12008" y="19916"/>
                </a:lnTo>
                <a:lnTo>
                  <a:pt x="11908" y="20060"/>
                </a:lnTo>
                <a:close/>
                <a:moveTo>
                  <a:pt x="11881" y="20116"/>
                </a:moveTo>
                <a:lnTo>
                  <a:pt x="11977" y="19978"/>
                </a:lnTo>
                <a:lnTo>
                  <a:pt x="11871" y="20187"/>
                </a:lnTo>
                <a:lnTo>
                  <a:pt x="11776" y="20333"/>
                </a:lnTo>
                <a:close/>
                <a:moveTo>
                  <a:pt x="11744" y="20400"/>
                </a:moveTo>
                <a:lnTo>
                  <a:pt x="11834" y="20262"/>
                </a:lnTo>
                <a:lnTo>
                  <a:pt x="11735" y="20460"/>
                </a:lnTo>
                <a:lnTo>
                  <a:pt x="11645" y="20603"/>
                </a:lnTo>
                <a:close/>
                <a:moveTo>
                  <a:pt x="11607" y="20683"/>
                </a:moveTo>
                <a:lnTo>
                  <a:pt x="11689" y="20551"/>
                </a:lnTo>
                <a:lnTo>
                  <a:pt x="11599" y="20731"/>
                </a:lnTo>
                <a:lnTo>
                  <a:pt x="11518" y="20868"/>
                </a:lnTo>
                <a:close/>
                <a:moveTo>
                  <a:pt x="11326" y="21274"/>
                </a:moveTo>
                <a:lnTo>
                  <a:pt x="11280" y="21359"/>
                </a:lnTo>
                <a:lnTo>
                  <a:pt x="11333" y="21249"/>
                </a:lnTo>
                <a:lnTo>
                  <a:pt x="11382" y="21164"/>
                </a:lnTo>
                <a:close/>
                <a:moveTo>
                  <a:pt x="11462" y="21003"/>
                </a:moveTo>
                <a:lnTo>
                  <a:pt x="11394" y="21123"/>
                </a:lnTo>
                <a:lnTo>
                  <a:pt x="11470" y="20966"/>
                </a:lnTo>
                <a:lnTo>
                  <a:pt x="11540" y="20849"/>
                </a:lnTo>
                <a:close/>
                <a:moveTo>
                  <a:pt x="11597" y="20766"/>
                </a:moveTo>
                <a:lnTo>
                  <a:pt x="11549" y="20851"/>
                </a:lnTo>
                <a:lnTo>
                  <a:pt x="11604" y="20741"/>
                </a:lnTo>
                <a:lnTo>
                  <a:pt x="11655" y="20656"/>
                </a:lnTo>
                <a:close/>
                <a:moveTo>
                  <a:pt x="11733" y="20506"/>
                </a:moveTo>
                <a:lnTo>
                  <a:pt x="11663" y="20623"/>
                </a:lnTo>
                <a:lnTo>
                  <a:pt x="11741" y="20469"/>
                </a:lnTo>
                <a:lnTo>
                  <a:pt x="11812" y="20355"/>
                </a:lnTo>
                <a:close/>
                <a:moveTo>
                  <a:pt x="11867" y="20280"/>
                </a:moveTo>
                <a:lnTo>
                  <a:pt x="11817" y="20365"/>
                </a:lnTo>
                <a:lnTo>
                  <a:pt x="11874" y="20255"/>
                </a:lnTo>
                <a:lnTo>
                  <a:pt x="11926" y="20171"/>
                </a:lnTo>
                <a:close/>
                <a:moveTo>
                  <a:pt x="12002" y="20031"/>
                </a:moveTo>
                <a:lnTo>
                  <a:pt x="11931" y="20145"/>
                </a:lnTo>
                <a:lnTo>
                  <a:pt x="12010" y="19995"/>
                </a:lnTo>
                <a:lnTo>
                  <a:pt x="12082" y="19885"/>
                </a:lnTo>
                <a:close/>
                <a:moveTo>
                  <a:pt x="12136" y="19817"/>
                </a:moveTo>
                <a:lnTo>
                  <a:pt x="12083" y="19900"/>
                </a:lnTo>
                <a:lnTo>
                  <a:pt x="12142" y="19792"/>
                </a:lnTo>
                <a:lnTo>
                  <a:pt x="12196" y="19709"/>
                </a:lnTo>
                <a:close/>
                <a:moveTo>
                  <a:pt x="12278" y="19544"/>
                </a:moveTo>
                <a:lnTo>
                  <a:pt x="12351" y="19438"/>
                </a:lnTo>
                <a:lnTo>
                  <a:pt x="12270" y="19581"/>
                </a:lnTo>
                <a:lnTo>
                  <a:pt x="12198" y="19691"/>
                </a:lnTo>
                <a:close/>
                <a:moveTo>
                  <a:pt x="12403" y="19378"/>
                </a:moveTo>
                <a:lnTo>
                  <a:pt x="12349" y="19460"/>
                </a:lnTo>
                <a:lnTo>
                  <a:pt x="12410" y="19353"/>
                </a:lnTo>
                <a:lnTo>
                  <a:pt x="12466" y="19273"/>
                </a:lnTo>
                <a:close/>
                <a:moveTo>
                  <a:pt x="12670" y="18961"/>
                </a:moveTo>
                <a:lnTo>
                  <a:pt x="12614" y="19041"/>
                </a:lnTo>
                <a:lnTo>
                  <a:pt x="12676" y="18936"/>
                </a:lnTo>
                <a:lnTo>
                  <a:pt x="12734" y="18858"/>
                </a:lnTo>
                <a:close/>
                <a:moveTo>
                  <a:pt x="12936" y="18568"/>
                </a:moveTo>
                <a:lnTo>
                  <a:pt x="12878" y="18646"/>
                </a:lnTo>
                <a:lnTo>
                  <a:pt x="12942" y="18544"/>
                </a:lnTo>
                <a:lnTo>
                  <a:pt x="13001" y="18468"/>
                </a:lnTo>
                <a:close/>
                <a:moveTo>
                  <a:pt x="13200" y="18197"/>
                </a:moveTo>
                <a:lnTo>
                  <a:pt x="13141" y="18273"/>
                </a:lnTo>
                <a:lnTo>
                  <a:pt x="13206" y="18173"/>
                </a:lnTo>
                <a:lnTo>
                  <a:pt x="13267" y="18100"/>
                </a:lnTo>
                <a:close/>
                <a:moveTo>
                  <a:pt x="13463" y="17850"/>
                </a:moveTo>
                <a:lnTo>
                  <a:pt x="13402" y="17923"/>
                </a:lnTo>
                <a:lnTo>
                  <a:pt x="13470" y="17826"/>
                </a:lnTo>
                <a:lnTo>
                  <a:pt x="13532" y="17756"/>
                </a:lnTo>
                <a:close/>
                <a:moveTo>
                  <a:pt x="13726" y="17525"/>
                </a:moveTo>
                <a:lnTo>
                  <a:pt x="13663" y="17595"/>
                </a:lnTo>
                <a:lnTo>
                  <a:pt x="13732" y="17502"/>
                </a:lnTo>
                <a:lnTo>
                  <a:pt x="13796" y="17436"/>
                </a:lnTo>
                <a:close/>
                <a:moveTo>
                  <a:pt x="13987" y="17224"/>
                </a:moveTo>
                <a:lnTo>
                  <a:pt x="13923" y="17290"/>
                </a:lnTo>
                <a:lnTo>
                  <a:pt x="13993" y="17200"/>
                </a:lnTo>
                <a:lnTo>
                  <a:pt x="14058" y="17139"/>
                </a:lnTo>
                <a:close/>
                <a:moveTo>
                  <a:pt x="14247" y="16945"/>
                </a:moveTo>
                <a:lnTo>
                  <a:pt x="14182" y="17007"/>
                </a:lnTo>
                <a:lnTo>
                  <a:pt x="14253" y="16922"/>
                </a:lnTo>
                <a:lnTo>
                  <a:pt x="14319" y="16865"/>
                </a:lnTo>
                <a:close/>
                <a:moveTo>
                  <a:pt x="14506" y="16690"/>
                </a:moveTo>
                <a:lnTo>
                  <a:pt x="14438" y="16747"/>
                </a:lnTo>
                <a:lnTo>
                  <a:pt x="14510" y="16667"/>
                </a:lnTo>
                <a:lnTo>
                  <a:pt x="14578" y="16614"/>
                </a:lnTo>
                <a:close/>
                <a:moveTo>
                  <a:pt x="14764" y="16457"/>
                </a:moveTo>
                <a:lnTo>
                  <a:pt x="14696" y="16510"/>
                </a:lnTo>
                <a:lnTo>
                  <a:pt x="14769" y="16435"/>
                </a:lnTo>
                <a:lnTo>
                  <a:pt x="14838" y="16387"/>
                </a:lnTo>
                <a:close/>
                <a:moveTo>
                  <a:pt x="15021" y="16248"/>
                </a:moveTo>
                <a:lnTo>
                  <a:pt x="14952" y="16295"/>
                </a:lnTo>
                <a:lnTo>
                  <a:pt x="15025" y="16226"/>
                </a:lnTo>
                <a:lnTo>
                  <a:pt x="15095" y="16184"/>
                </a:lnTo>
                <a:close/>
                <a:moveTo>
                  <a:pt x="15277" y="16060"/>
                </a:moveTo>
                <a:lnTo>
                  <a:pt x="15207" y="16102"/>
                </a:lnTo>
                <a:lnTo>
                  <a:pt x="15281" y="16038"/>
                </a:lnTo>
                <a:lnTo>
                  <a:pt x="15353" y="16002"/>
                </a:lnTo>
                <a:close/>
                <a:moveTo>
                  <a:pt x="15532" y="15897"/>
                </a:moveTo>
                <a:lnTo>
                  <a:pt x="15461" y="15933"/>
                </a:lnTo>
                <a:lnTo>
                  <a:pt x="15536" y="15875"/>
                </a:lnTo>
                <a:lnTo>
                  <a:pt x="15608" y="15845"/>
                </a:lnTo>
                <a:close/>
                <a:moveTo>
                  <a:pt x="15786" y="15757"/>
                </a:moveTo>
                <a:lnTo>
                  <a:pt x="15714" y="15787"/>
                </a:lnTo>
                <a:lnTo>
                  <a:pt x="15789" y="15735"/>
                </a:lnTo>
                <a:lnTo>
                  <a:pt x="15862" y="15711"/>
                </a:lnTo>
                <a:close/>
                <a:moveTo>
                  <a:pt x="16038" y="15639"/>
                </a:moveTo>
                <a:lnTo>
                  <a:pt x="15965" y="15663"/>
                </a:lnTo>
                <a:lnTo>
                  <a:pt x="16042" y="15618"/>
                </a:lnTo>
                <a:lnTo>
                  <a:pt x="16115" y="15600"/>
                </a:lnTo>
                <a:close/>
                <a:moveTo>
                  <a:pt x="16216" y="15563"/>
                </a:moveTo>
                <a:lnTo>
                  <a:pt x="16293" y="15524"/>
                </a:lnTo>
                <a:lnTo>
                  <a:pt x="16367" y="15513"/>
                </a:lnTo>
                <a:lnTo>
                  <a:pt x="16290" y="15545"/>
                </a:lnTo>
                <a:close/>
                <a:moveTo>
                  <a:pt x="16466" y="15485"/>
                </a:moveTo>
                <a:lnTo>
                  <a:pt x="16543" y="15453"/>
                </a:lnTo>
                <a:lnTo>
                  <a:pt x="16617" y="15448"/>
                </a:lnTo>
                <a:lnTo>
                  <a:pt x="16540" y="15474"/>
                </a:lnTo>
                <a:close/>
                <a:moveTo>
                  <a:pt x="16715" y="15430"/>
                </a:moveTo>
                <a:lnTo>
                  <a:pt x="16792" y="15404"/>
                </a:lnTo>
                <a:lnTo>
                  <a:pt x="16867" y="15407"/>
                </a:lnTo>
                <a:lnTo>
                  <a:pt x="16790" y="15426"/>
                </a:lnTo>
                <a:close/>
                <a:moveTo>
                  <a:pt x="16963" y="15398"/>
                </a:moveTo>
                <a:lnTo>
                  <a:pt x="17039" y="15379"/>
                </a:lnTo>
                <a:lnTo>
                  <a:pt x="17114" y="15389"/>
                </a:lnTo>
                <a:lnTo>
                  <a:pt x="17038" y="1540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 kern="1200">
          <a:solidFill>
            <a:srgbClr val="FFFFFF"/>
          </a:solidFill>
          <a:latin typeface="+mj-lt"/>
          <a:ea typeface="+mj-ea"/>
          <a:cs typeface="+mj-cs"/>
          <a:sym typeface="DM Serif Display" charset="0"/>
        </a:defRPr>
      </a:lvl1pPr>
      <a:lvl2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2pPr>
      <a:lvl3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3pPr>
      <a:lvl4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4pPr>
      <a:lvl5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5pPr>
      <a:lvl6pPr marL="4572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6pPr>
      <a:lvl7pPr marL="9144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7pPr>
      <a:lvl8pPr marL="13716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8pPr>
      <a:lvl9pPr marL="18288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9pPr>
    </p:titleStyle>
    <p:bodyStyle>
      <a:lvl1pPr marL="4572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╺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1pPr>
      <a:lvl2pPr marL="9144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-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2pPr>
      <a:lvl3pPr marL="13716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⬞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3pPr>
      <a:lvl4pPr marL="18288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●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4pPr>
      <a:lvl5pPr marL="22860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○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flip="none" rotWithShape="0">
          <a:gsLst>
            <a:gs pos="0">
              <a:srgbClr val="F0F2F9"/>
            </a:gs>
            <a:gs pos="49899">
              <a:srgbClr val="DADDEE"/>
            </a:gs>
            <a:gs pos="100000">
              <a:srgbClr val="CBD0E8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AutoShape 1" descr="Google Shape;33;p7">
            <a:extLst>
              <a:ext uri="{FF2B5EF4-FFF2-40B4-BE49-F238E27FC236}">
                <a16:creationId xmlns:a16="http://schemas.microsoft.com/office/drawing/2014/main" id="{20341F26-621C-47C2-9EB7-CAD3B3CF0F97}"/>
              </a:ext>
            </a:extLst>
          </p:cNvPr>
          <p:cNvSpPr>
            <a:spLocks/>
          </p:cNvSpPr>
          <p:nvPr/>
        </p:nvSpPr>
        <p:spPr bwMode="auto">
          <a:xfrm>
            <a:off x="2933700" y="0"/>
            <a:ext cx="6215063" cy="5143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8240"/>
                </a:moveTo>
                <a:lnTo>
                  <a:pt x="21560" y="8269"/>
                </a:lnTo>
                <a:lnTo>
                  <a:pt x="21347" y="8400"/>
                </a:lnTo>
                <a:lnTo>
                  <a:pt x="21599" y="8204"/>
                </a:lnTo>
                <a:lnTo>
                  <a:pt x="21599" y="8180"/>
                </a:lnTo>
                <a:lnTo>
                  <a:pt x="21197" y="8492"/>
                </a:lnTo>
                <a:lnTo>
                  <a:pt x="20951" y="8645"/>
                </a:lnTo>
                <a:lnTo>
                  <a:pt x="21599" y="8109"/>
                </a:lnTo>
                <a:lnTo>
                  <a:pt x="21599" y="8084"/>
                </a:lnTo>
                <a:lnTo>
                  <a:pt x="20834" y="8717"/>
                </a:lnTo>
                <a:lnTo>
                  <a:pt x="20566" y="8883"/>
                </a:lnTo>
                <a:lnTo>
                  <a:pt x="21599" y="7972"/>
                </a:lnTo>
                <a:lnTo>
                  <a:pt x="21599" y="7947"/>
                </a:lnTo>
                <a:lnTo>
                  <a:pt x="20472" y="8941"/>
                </a:lnTo>
                <a:lnTo>
                  <a:pt x="20187" y="9117"/>
                </a:lnTo>
                <a:lnTo>
                  <a:pt x="21599" y="7787"/>
                </a:lnTo>
                <a:lnTo>
                  <a:pt x="21599" y="7761"/>
                </a:lnTo>
                <a:lnTo>
                  <a:pt x="20109" y="9165"/>
                </a:lnTo>
                <a:lnTo>
                  <a:pt x="19813" y="9348"/>
                </a:lnTo>
                <a:lnTo>
                  <a:pt x="21599" y="7545"/>
                </a:lnTo>
                <a:lnTo>
                  <a:pt x="21599" y="7520"/>
                </a:lnTo>
                <a:lnTo>
                  <a:pt x="19746" y="9391"/>
                </a:lnTo>
                <a:lnTo>
                  <a:pt x="19441" y="9579"/>
                </a:lnTo>
                <a:lnTo>
                  <a:pt x="21599" y="7236"/>
                </a:lnTo>
                <a:lnTo>
                  <a:pt x="21599" y="7209"/>
                </a:lnTo>
                <a:lnTo>
                  <a:pt x="19384" y="9614"/>
                </a:lnTo>
                <a:lnTo>
                  <a:pt x="19071" y="9807"/>
                </a:lnTo>
                <a:lnTo>
                  <a:pt x="21599" y="6847"/>
                </a:lnTo>
                <a:lnTo>
                  <a:pt x="21599" y="6820"/>
                </a:lnTo>
                <a:lnTo>
                  <a:pt x="19021" y="9840"/>
                </a:lnTo>
                <a:lnTo>
                  <a:pt x="18702" y="10035"/>
                </a:lnTo>
                <a:lnTo>
                  <a:pt x="21599" y="6361"/>
                </a:lnTo>
                <a:lnTo>
                  <a:pt x="21599" y="6332"/>
                </a:lnTo>
                <a:lnTo>
                  <a:pt x="18658" y="10063"/>
                </a:lnTo>
                <a:lnTo>
                  <a:pt x="18335" y="10263"/>
                </a:lnTo>
                <a:lnTo>
                  <a:pt x="21599" y="5756"/>
                </a:lnTo>
                <a:lnTo>
                  <a:pt x="21599" y="5726"/>
                </a:lnTo>
                <a:lnTo>
                  <a:pt x="18295" y="10286"/>
                </a:lnTo>
                <a:lnTo>
                  <a:pt x="17968" y="10488"/>
                </a:lnTo>
                <a:lnTo>
                  <a:pt x="21599" y="5005"/>
                </a:lnTo>
                <a:lnTo>
                  <a:pt x="21599" y="4973"/>
                </a:lnTo>
                <a:lnTo>
                  <a:pt x="17932" y="10511"/>
                </a:lnTo>
                <a:lnTo>
                  <a:pt x="17601" y="10715"/>
                </a:lnTo>
                <a:lnTo>
                  <a:pt x="21599" y="4067"/>
                </a:lnTo>
                <a:lnTo>
                  <a:pt x="21599" y="4033"/>
                </a:lnTo>
                <a:lnTo>
                  <a:pt x="17570" y="10736"/>
                </a:lnTo>
                <a:lnTo>
                  <a:pt x="17236" y="10941"/>
                </a:lnTo>
                <a:lnTo>
                  <a:pt x="21599" y="2889"/>
                </a:lnTo>
                <a:lnTo>
                  <a:pt x="21599" y="2852"/>
                </a:lnTo>
                <a:lnTo>
                  <a:pt x="17207" y="10960"/>
                </a:lnTo>
                <a:lnTo>
                  <a:pt x="16871" y="11168"/>
                </a:lnTo>
                <a:lnTo>
                  <a:pt x="21599" y="1395"/>
                </a:lnTo>
                <a:lnTo>
                  <a:pt x="21599" y="1355"/>
                </a:lnTo>
                <a:lnTo>
                  <a:pt x="16844" y="11184"/>
                </a:lnTo>
                <a:lnTo>
                  <a:pt x="16506" y="11393"/>
                </a:lnTo>
                <a:lnTo>
                  <a:pt x="21373" y="0"/>
                </a:lnTo>
                <a:lnTo>
                  <a:pt x="21355" y="0"/>
                </a:lnTo>
                <a:lnTo>
                  <a:pt x="16481" y="11409"/>
                </a:lnTo>
                <a:lnTo>
                  <a:pt x="16142" y="11618"/>
                </a:lnTo>
                <a:lnTo>
                  <a:pt x="20463" y="0"/>
                </a:lnTo>
                <a:lnTo>
                  <a:pt x="20445" y="0"/>
                </a:lnTo>
                <a:lnTo>
                  <a:pt x="16118" y="11633"/>
                </a:lnTo>
                <a:lnTo>
                  <a:pt x="15778" y="11844"/>
                </a:lnTo>
                <a:lnTo>
                  <a:pt x="19542" y="0"/>
                </a:lnTo>
                <a:lnTo>
                  <a:pt x="19525" y="0"/>
                </a:lnTo>
                <a:lnTo>
                  <a:pt x="15756" y="11857"/>
                </a:lnTo>
                <a:lnTo>
                  <a:pt x="15414" y="12069"/>
                </a:lnTo>
                <a:lnTo>
                  <a:pt x="18613" y="0"/>
                </a:lnTo>
                <a:lnTo>
                  <a:pt x="18596" y="0"/>
                </a:lnTo>
                <a:lnTo>
                  <a:pt x="15392" y="12082"/>
                </a:lnTo>
                <a:lnTo>
                  <a:pt x="15049" y="12294"/>
                </a:lnTo>
                <a:lnTo>
                  <a:pt x="17674" y="0"/>
                </a:lnTo>
                <a:lnTo>
                  <a:pt x="17658" y="0"/>
                </a:lnTo>
                <a:lnTo>
                  <a:pt x="15030" y="12306"/>
                </a:lnTo>
                <a:lnTo>
                  <a:pt x="14686" y="12520"/>
                </a:lnTo>
                <a:lnTo>
                  <a:pt x="16727" y="0"/>
                </a:lnTo>
                <a:lnTo>
                  <a:pt x="16711" y="0"/>
                </a:lnTo>
                <a:lnTo>
                  <a:pt x="14667" y="12531"/>
                </a:lnTo>
                <a:lnTo>
                  <a:pt x="14322" y="12744"/>
                </a:lnTo>
                <a:lnTo>
                  <a:pt x="15772" y="0"/>
                </a:lnTo>
                <a:lnTo>
                  <a:pt x="15756" y="0"/>
                </a:lnTo>
                <a:lnTo>
                  <a:pt x="14304" y="12755"/>
                </a:lnTo>
                <a:lnTo>
                  <a:pt x="13959" y="12969"/>
                </a:lnTo>
                <a:lnTo>
                  <a:pt x="14808" y="0"/>
                </a:lnTo>
                <a:lnTo>
                  <a:pt x="14791" y="0"/>
                </a:lnTo>
                <a:lnTo>
                  <a:pt x="13941" y="12980"/>
                </a:lnTo>
                <a:lnTo>
                  <a:pt x="13595" y="13194"/>
                </a:lnTo>
                <a:lnTo>
                  <a:pt x="13837" y="0"/>
                </a:lnTo>
                <a:lnTo>
                  <a:pt x="13820" y="0"/>
                </a:lnTo>
                <a:lnTo>
                  <a:pt x="13578" y="13204"/>
                </a:lnTo>
                <a:lnTo>
                  <a:pt x="13231" y="13418"/>
                </a:lnTo>
                <a:lnTo>
                  <a:pt x="12857" y="0"/>
                </a:lnTo>
                <a:lnTo>
                  <a:pt x="12841" y="0"/>
                </a:lnTo>
                <a:lnTo>
                  <a:pt x="13215" y="13428"/>
                </a:lnTo>
                <a:lnTo>
                  <a:pt x="0" y="21600"/>
                </a:lnTo>
                <a:lnTo>
                  <a:pt x="36" y="21600"/>
                </a:lnTo>
                <a:lnTo>
                  <a:pt x="13216" y="13450"/>
                </a:lnTo>
                <a:lnTo>
                  <a:pt x="13224" y="13739"/>
                </a:lnTo>
                <a:lnTo>
                  <a:pt x="1189" y="21600"/>
                </a:lnTo>
                <a:lnTo>
                  <a:pt x="1224" y="21600"/>
                </a:lnTo>
                <a:lnTo>
                  <a:pt x="13225" y="13760"/>
                </a:lnTo>
                <a:lnTo>
                  <a:pt x="13232" y="14048"/>
                </a:lnTo>
                <a:lnTo>
                  <a:pt x="2307" y="21600"/>
                </a:lnTo>
                <a:lnTo>
                  <a:pt x="2340" y="21600"/>
                </a:lnTo>
                <a:lnTo>
                  <a:pt x="13232" y="14072"/>
                </a:lnTo>
                <a:lnTo>
                  <a:pt x="13240" y="14360"/>
                </a:lnTo>
                <a:lnTo>
                  <a:pt x="3354" y="21600"/>
                </a:lnTo>
                <a:lnTo>
                  <a:pt x="3386" y="21600"/>
                </a:lnTo>
                <a:lnTo>
                  <a:pt x="13242" y="14383"/>
                </a:lnTo>
                <a:lnTo>
                  <a:pt x="13250" y="14670"/>
                </a:lnTo>
                <a:lnTo>
                  <a:pt x="4336" y="21600"/>
                </a:lnTo>
                <a:lnTo>
                  <a:pt x="4366" y="21600"/>
                </a:lnTo>
                <a:lnTo>
                  <a:pt x="13250" y="14694"/>
                </a:lnTo>
                <a:lnTo>
                  <a:pt x="13258" y="14981"/>
                </a:lnTo>
                <a:lnTo>
                  <a:pt x="5254" y="21600"/>
                </a:lnTo>
                <a:lnTo>
                  <a:pt x="5283" y="21600"/>
                </a:lnTo>
                <a:lnTo>
                  <a:pt x="13259" y="15005"/>
                </a:lnTo>
                <a:lnTo>
                  <a:pt x="13267" y="15292"/>
                </a:lnTo>
                <a:lnTo>
                  <a:pt x="6111" y="21600"/>
                </a:lnTo>
                <a:lnTo>
                  <a:pt x="6139" y="21600"/>
                </a:lnTo>
                <a:lnTo>
                  <a:pt x="13268" y="15316"/>
                </a:lnTo>
                <a:lnTo>
                  <a:pt x="13276" y="15602"/>
                </a:lnTo>
                <a:lnTo>
                  <a:pt x="6909" y="21600"/>
                </a:lnTo>
                <a:lnTo>
                  <a:pt x="6936" y="21600"/>
                </a:lnTo>
                <a:lnTo>
                  <a:pt x="13276" y="15627"/>
                </a:lnTo>
                <a:lnTo>
                  <a:pt x="13284" y="15913"/>
                </a:lnTo>
                <a:lnTo>
                  <a:pt x="7651" y="21600"/>
                </a:lnTo>
                <a:lnTo>
                  <a:pt x="7677" y="21600"/>
                </a:lnTo>
                <a:lnTo>
                  <a:pt x="13285" y="15938"/>
                </a:lnTo>
                <a:lnTo>
                  <a:pt x="13293" y="16224"/>
                </a:lnTo>
                <a:lnTo>
                  <a:pt x="8339" y="21600"/>
                </a:lnTo>
                <a:lnTo>
                  <a:pt x="8364" y="21600"/>
                </a:lnTo>
                <a:lnTo>
                  <a:pt x="13294" y="16250"/>
                </a:lnTo>
                <a:lnTo>
                  <a:pt x="13302" y="16534"/>
                </a:lnTo>
                <a:lnTo>
                  <a:pt x="8975" y="21600"/>
                </a:lnTo>
                <a:lnTo>
                  <a:pt x="8999" y="21600"/>
                </a:lnTo>
                <a:lnTo>
                  <a:pt x="13303" y="16561"/>
                </a:lnTo>
                <a:lnTo>
                  <a:pt x="13311" y="16845"/>
                </a:lnTo>
                <a:lnTo>
                  <a:pt x="9561" y="21600"/>
                </a:lnTo>
                <a:lnTo>
                  <a:pt x="9584" y="21600"/>
                </a:lnTo>
                <a:lnTo>
                  <a:pt x="13311" y="16873"/>
                </a:lnTo>
                <a:lnTo>
                  <a:pt x="13319" y="17156"/>
                </a:lnTo>
                <a:lnTo>
                  <a:pt x="10099" y="21600"/>
                </a:lnTo>
                <a:lnTo>
                  <a:pt x="10121" y="21600"/>
                </a:lnTo>
                <a:lnTo>
                  <a:pt x="13320" y="17185"/>
                </a:lnTo>
                <a:lnTo>
                  <a:pt x="13328" y="17466"/>
                </a:lnTo>
                <a:lnTo>
                  <a:pt x="10591" y="21600"/>
                </a:lnTo>
                <a:lnTo>
                  <a:pt x="10612" y="21600"/>
                </a:lnTo>
                <a:lnTo>
                  <a:pt x="13329" y="17497"/>
                </a:lnTo>
                <a:lnTo>
                  <a:pt x="13336" y="17777"/>
                </a:lnTo>
                <a:lnTo>
                  <a:pt x="11038" y="21600"/>
                </a:lnTo>
                <a:lnTo>
                  <a:pt x="11058" y="21600"/>
                </a:lnTo>
                <a:lnTo>
                  <a:pt x="13337" y="17809"/>
                </a:lnTo>
                <a:lnTo>
                  <a:pt x="13345" y="18088"/>
                </a:lnTo>
                <a:lnTo>
                  <a:pt x="11441" y="21600"/>
                </a:lnTo>
                <a:lnTo>
                  <a:pt x="11461" y="21600"/>
                </a:lnTo>
                <a:lnTo>
                  <a:pt x="13345" y="18122"/>
                </a:lnTo>
                <a:lnTo>
                  <a:pt x="13353" y="18398"/>
                </a:lnTo>
                <a:lnTo>
                  <a:pt x="11805" y="21600"/>
                </a:lnTo>
                <a:lnTo>
                  <a:pt x="11824" y="21600"/>
                </a:lnTo>
                <a:lnTo>
                  <a:pt x="13355" y="18436"/>
                </a:lnTo>
                <a:lnTo>
                  <a:pt x="13363" y="18709"/>
                </a:lnTo>
                <a:lnTo>
                  <a:pt x="12127" y="21600"/>
                </a:lnTo>
                <a:lnTo>
                  <a:pt x="12147" y="21600"/>
                </a:lnTo>
                <a:lnTo>
                  <a:pt x="13364" y="18750"/>
                </a:lnTo>
                <a:lnTo>
                  <a:pt x="13372" y="19020"/>
                </a:lnTo>
                <a:lnTo>
                  <a:pt x="12412" y="21600"/>
                </a:lnTo>
                <a:lnTo>
                  <a:pt x="12430" y="21600"/>
                </a:lnTo>
                <a:lnTo>
                  <a:pt x="13373" y="19065"/>
                </a:lnTo>
                <a:lnTo>
                  <a:pt x="13381" y="19330"/>
                </a:lnTo>
                <a:lnTo>
                  <a:pt x="12658" y="21600"/>
                </a:lnTo>
                <a:lnTo>
                  <a:pt x="12676" y="21600"/>
                </a:lnTo>
                <a:lnTo>
                  <a:pt x="13382" y="19382"/>
                </a:lnTo>
                <a:lnTo>
                  <a:pt x="13389" y="19642"/>
                </a:lnTo>
                <a:lnTo>
                  <a:pt x="12869" y="21600"/>
                </a:lnTo>
                <a:lnTo>
                  <a:pt x="12886" y="21600"/>
                </a:lnTo>
                <a:lnTo>
                  <a:pt x="13389" y="19700"/>
                </a:lnTo>
                <a:lnTo>
                  <a:pt x="13396" y="19951"/>
                </a:lnTo>
                <a:lnTo>
                  <a:pt x="13045" y="21600"/>
                </a:lnTo>
                <a:lnTo>
                  <a:pt x="13062" y="21600"/>
                </a:lnTo>
                <a:lnTo>
                  <a:pt x="13398" y="20023"/>
                </a:lnTo>
                <a:lnTo>
                  <a:pt x="13405" y="20263"/>
                </a:lnTo>
                <a:lnTo>
                  <a:pt x="13188" y="21600"/>
                </a:lnTo>
                <a:lnTo>
                  <a:pt x="13204" y="21600"/>
                </a:lnTo>
                <a:lnTo>
                  <a:pt x="13408" y="20351"/>
                </a:lnTo>
                <a:lnTo>
                  <a:pt x="13414" y="20573"/>
                </a:lnTo>
                <a:lnTo>
                  <a:pt x="13297" y="21600"/>
                </a:lnTo>
                <a:lnTo>
                  <a:pt x="13314" y="21600"/>
                </a:lnTo>
                <a:lnTo>
                  <a:pt x="13417" y="20691"/>
                </a:lnTo>
                <a:lnTo>
                  <a:pt x="13423" y="20884"/>
                </a:lnTo>
                <a:lnTo>
                  <a:pt x="13376" y="21600"/>
                </a:lnTo>
                <a:lnTo>
                  <a:pt x="13392" y="21600"/>
                </a:lnTo>
                <a:lnTo>
                  <a:pt x="13427" y="21062"/>
                </a:lnTo>
                <a:lnTo>
                  <a:pt x="13431" y="21195"/>
                </a:lnTo>
                <a:lnTo>
                  <a:pt x="13424" y="21600"/>
                </a:lnTo>
                <a:lnTo>
                  <a:pt x="13440" y="21600"/>
                </a:lnTo>
                <a:lnTo>
                  <a:pt x="13440" y="21553"/>
                </a:lnTo>
                <a:lnTo>
                  <a:pt x="13442" y="21600"/>
                </a:lnTo>
                <a:lnTo>
                  <a:pt x="13458" y="21600"/>
                </a:lnTo>
                <a:lnTo>
                  <a:pt x="13447" y="21194"/>
                </a:lnTo>
                <a:lnTo>
                  <a:pt x="13458" y="20581"/>
                </a:lnTo>
                <a:lnTo>
                  <a:pt x="13498" y="19974"/>
                </a:lnTo>
                <a:lnTo>
                  <a:pt x="13566" y="19374"/>
                </a:lnTo>
                <a:lnTo>
                  <a:pt x="13663" y="18780"/>
                </a:lnTo>
                <a:lnTo>
                  <a:pt x="13789" y="18193"/>
                </a:lnTo>
                <a:lnTo>
                  <a:pt x="13942" y="17613"/>
                </a:lnTo>
                <a:lnTo>
                  <a:pt x="14124" y="17039"/>
                </a:lnTo>
                <a:lnTo>
                  <a:pt x="14335" y="16472"/>
                </a:lnTo>
                <a:lnTo>
                  <a:pt x="14575" y="15912"/>
                </a:lnTo>
                <a:lnTo>
                  <a:pt x="14845" y="15356"/>
                </a:lnTo>
                <a:lnTo>
                  <a:pt x="15141" y="14809"/>
                </a:lnTo>
                <a:lnTo>
                  <a:pt x="15467" y="14268"/>
                </a:lnTo>
                <a:lnTo>
                  <a:pt x="15821" y="13733"/>
                </a:lnTo>
                <a:lnTo>
                  <a:pt x="16202" y="13206"/>
                </a:lnTo>
                <a:lnTo>
                  <a:pt x="16613" y="12685"/>
                </a:lnTo>
                <a:lnTo>
                  <a:pt x="17053" y="12170"/>
                </a:lnTo>
                <a:lnTo>
                  <a:pt x="17521" y="11662"/>
                </a:lnTo>
                <a:lnTo>
                  <a:pt x="18017" y="11161"/>
                </a:lnTo>
                <a:lnTo>
                  <a:pt x="18542" y="10666"/>
                </a:lnTo>
                <a:lnTo>
                  <a:pt x="19096" y="10178"/>
                </a:lnTo>
                <a:lnTo>
                  <a:pt x="19679" y="9697"/>
                </a:lnTo>
                <a:lnTo>
                  <a:pt x="20290" y="9222"/>
                </a:lnTo>
                <a:lnTo>
                  <a:pt x="20930" y="8754"/>
                </a:lnTo>
                <a:lnTo>
                  <a:pt x="21597" y="8292"/>
                </a:lnTo>
                <a:lnTo>
                  <a:pt x="21600" y="8290"/>
                </a:lnTo>
                <a:close/>
                <a:moveTo>
                  <a:pt x="20480" y="8959"/>
                </a:moveTo>
                <a:lnTo>
                  <a:pt x="20727" y="8807"/>
                </a:lnTo>
                <a:lnTo>
                  <a:pt x="20543" y="8958"/>
                </a:lnTo>
                <a:lnTo>
                  <a:pt x="20303" y="9115"/>
                </a:lnTo>
                <a:close/>
                <a:moveTo>
                  <a:pt x="20118" y="9183"/>
                </a:moveTo>
                <a:lnTo>
                  <a:pt x="20386" y="9017"/>
                </a:lnTo>
                <a:lnTo>
                  <a:pt x="20195" y="9186"/>
                </a:lnTo>
                <a:lnTo>
                  <a:pt x="19934" y="9356"/>
                </a:lnTo>
                <a:close/>
                <a:moveTo>
                  <a:pt x="13489" y="18988"/>
                </a:moveTo>
                <a:lnTo>
                  <a:pt x="13493" y="18740"/>
                </a:lnTo>
                <a:lnTo>
                  <a:pt x="13579" y="18511"/>
                </a:lnTo>
                <a:lnTo>
                  <a:pt x="13562" y="18755"/>
                </a:lnTo>
                <a:close/>
                <a:moveTo>
                  <a:pt x="13558" y="18826"/>
                </a:moveTo>
                <a:lnTo>
                  <a:pt x="13543" y="19059"/>
                </a:lnTo>
                <a:lnTo>
                  <a:pt x="13483" y="19283"/>
                </a:lnTo>
                <a:lnTo>
                  <a:pt x="13488" y="19047"/>
                </a:lnTo>
                <a:close/>
                <a:moveTo>
                  <a:pt x="13494" y="18689"/>
                </a:moveTo>
                <a:lnTo>
                  <a:pt x="13499" y="18433"/>
                </a:lnTo>
                <a:lnTo>
                  <a:pt x="13598" y="18199"/>
                </a:lnTo>
                <a:lnTo>
                  <a:pt x="13582" y="18451"/>
                </a:lnTo>
                <a:close/>
                <a:moveTo>
                  <a:pt x="18915" y="10122"/>
                </a:moveTo>
                <a:lnTo>
                  <a:pt x="18639" y="10313"/>
                </a:lnTo>
                <a:lnTo>
                  <a:pt x="18811" y="10113"/>
                </a:lnTo>
                <a:lnTo>
                  <a:pt x="19097" y="9926"/>
                </a:lnTo>
                <a:close/>
                <a:moveTo>
                  <a:pt x="19159" y="9884"/>
                </a:moveTo>
                <a:lnTo>
                  <a:pt x="19434" y="9704"/>
                </a:lnTo>
                <a:lnTo>
                  <a:pt x="19249" y="9891"/>
                </a:lnTo>
                <a:lnTo>
                  <a:pt x="18984" y="10075"/>
                </a:lnTo>
                <a:close/>
                <a:moveTo>
                  <a:pt x="13622" y="18101"/>
                </a:moveTo>
                <a:lnTo>
                  <a:pt x="13639" y="17849"/>
                </a:lnTo>
                <a:lnTo>
                  <a:pt x="13751" y="17618"/>
                </a:lnTo>
                <a:lnTo>
                  <a:pt x="13722" y="17866"/>
                </a:lnTo>
                <a:close/>
                <a:moveTo>
                  <a:pt x="13716" y="17926"/>
                </a:moveTo>
                <a:lnTo>
                  <a:pt x="13688" y="18167"/>
                </a:lnTo>
                <a:lnTo>
                  <a:pt x="13603" y="18397"/>
                </a:lnTo>
                <a:lnTo>
                  <a:pt x="13619" y="18153"/>
                </a:lnTo>
                <a:close/>
                <a:moveTo>
                  <a:pt x="18041" y="10846"/>
                </a:moveTo>
                <a:lnTo>
                  <a:pt x="17768" y="11046"/>
                </a:lnTo>
                <a:lnTo>
                  <a:pt x="17923" y="10832"/>
                </a:lnTo>
                <a:lnTo>
                  <a:pt x="18207" y="10636"/>
                </a:lnTo>
                <a:close/>
                <a:moveTo>
                  <a:pt x="18256" y="10601"/>
                </a:moveTo>
                <a:lnTo>
                  <a:pt x="18532" y="10410"/>
                </a:lnTo>
                <a:lnTo>
                  <a:pt x="18360" y="10612"/>
                </a:lnTo>
                <a:lnTo>
                  <a:pt x="18094" y="10806"/>
                </a:lnTo>
                <a:close/>
                <a:moveTo>
                  <a:pt x="13846" y="16930"/>
                </a:moveTo>
                <a:lnTo>
                  <a:pt x="13875" y="16672"/>
                </a:lnTo>
                <a:lnTo>
                  <a:pt x="14029" y="16438"/>
                </a:lnTo>
                <a:lnTo>
                  <a:pt x="13988" y="16693"/>
                </a:lnTo>
                <a:close/>
                <a:moveTo>
                  <a:pt x="13980" y="16740"/>
                </a:moveTo>
                <a:lnTo>
                  <a:pt x="13939" y="16991"/>
                </a:lnTo>
                <a:lnTo>
                  <a:pt x="13812" y="17226"/>
                </a:lnTo>
                <a:lnTo>
                  <a:pt x="13841" y="16972"/>
                </a:lnTo>
                <a:close/>
                <a:moveTo>
                  <a:pt x="16918" y="11819"/>
                </a:moveTo>
                <a:lnTo>
                  <a:pt x="16647" y="12030"/>
                </a:lnTo>
                <a:lnTo>
                  <a:pt x="16773" y="11797"/>
                </a:lnTo>
                <a:lnTo>
                  <a:pt x="17056" y="11590"/>
                </a:lnTo>
                <a:close/>
                <a:moveTo>
                  <a:pt x="17093" y="11563"/>
                </a:moveTo>
                <a:lnTo>
                  <a:pt x="17371" y="11359"/>
                </a:lnTo>
                <a:lnTo>
                  <a:pt x="17224" y="11581"/>
                </a:lnTo>
                <a:lnTo>
                  <a:pt x="16957" y="11789"/>
                </a:lnTo>
                <a:close/>
                <a:moveTo>
                  <a:pt x="14155" y="15774"/>
                </a:moveTo>
                <a:lnTo>
                  <a:pt x="14197" y="15514"/>
                </a:lnTo>
                <a:lnTo>
                  <a:pt x="14394" y="15284"/>
                </a:lnTo>
                <a:lnTo>
                  <a:pt x="14339" y="15540"/>
                </a:lnTo>
                <a:close/>
                <a:moveTo>
                  <a:pt x="14331" y="15580"/>
                </a:moveTo>
                <a:lnTo>
                  <a:pt x="14276" y="15834"/>
                </a:lnTo>
                <a:lnTo>
                  <a:pt x="14107" y="16069"/>
                </a:lnTo>
                <a:lnTo>
                  <a:pt x="14149" y="15811"/>
                </a:lnTo>
                <a:close/>
                <a:moveTo>
                  <a:pt x="15881" y="12812"/>
                </a:moveTo>
                <a:lnTo>
                  <a:pt x="15617" y="13032"/>
                </a:lnTo>
                <a:lnTo>
                  <a:pt x="15709" y="12784"/>
                </a:lnTo>
                <a:lnTo>
                  <a:pt x="15987" y="12568"/>
                </a:lnTo>
                <a:close/>
                <a:moveTo>
                  <a:pt x="16014" y="12545"/>
                </a:moveTo>
                <a:lnTo>
                  <a:pt x="16289" y="12332"/>
                </a:lnTo>
                <a:lnTo>
                  <a:pt x="16173" y="12572"/>
                </a:lnTo>
                <a:lnTo>
                  <a:pt x="15910" y="12789"/>
                </a:lnTo>
                <a:close/>
                <a:moveTo>
                  <a:pt x="14549" y="14636"/>
                </a:moveTo>
                <a:lnTo>
                  <a:pt x="14605" y="14376"/>
                </a:lnTo>
                <a:lnTo>
                  <a:pt x="14845" y="14150"/>
                </a:lnTo>
                <a:lnTo>
                  <a:pt x="14777" y="14407"/>
                </a:lnTo>
                <a:close/>
                <a:moveTo>
                  <a:pt x="14766" y="14443"/>
                </a:moveTo>
                <a:lnTo>
                  <a:pt x="14699" y="14698"/>
                </a:lnTo>
                <a:lnTo>
                  <a:pt x="14487" y="14928"/>
                </a:lnTo>
                <a:lnTo>
                  <a:pt x="14542" y="14669"/>
                </a:lnTo>
                <a:close/>
                <a:moveTo>
                  <a:pt x="14867" y="14128"/>
                </a:moveTo>
                <a:lnTo>
                  <a:pt x="15104" y="13905"/>
                </a:lnTo>
                <a:lnTo>
                  <a:pt x="15024" y="14156"/>
                </a:lnTo>
                <a:lnTo>
                  <a:pt x="14800" y="14383"/>
                </a:lnTo>
                <a:close/>
                <a:moveTo>
                  <a:pt x="14876" y="14095"/>
                </a:moveTo>
                <a:lnTo>
                  <a:pt x="14944" y="13838"/>
                </a:lnTo>
                <a:lnTo>
                  <a:pt x="15196" y="13616"/>
                </a:lnTo>
                <a:lnTo>
                  <a:pt x="15116" y="13869"/>
                </a:lnTo>
                <a:close/>
                <a:moveTo>
                  <a:pt x="14953" y="13806"/>
                </a:moveTo>
                <a:lnTo>
                  <a:pt x="15021" y="13548"/>
                </a:lnTo>
                <a:lnTo>
                  <a:pt x="15288" y="13328"/>
                </a:lnTo>
                <a:lnTo>
                  <a:pt x="15207" y="13582"/>
                </a:lnTo>
                <a:close/>
                <a:moveTo>
                  <a:pt x="15221" y="13594"/>
                </a:moveTo>
                <a:lnTo>
                  <a:pt x="15471" y="13374"/>
                </a:lnTo>
                <a:lnTo>
                  <a:pt x="15379" y="13621"/>
                </a:lnTo>
                <a:lnTo>
                  <a:pt x="15141" y="13845"/>
                </a:lnTo>
                <a:close/>
                <a:moveTo>
                  <a:pt x="15232" y="13560"/>
                </a:moveTo>
                <a:lnTo>
                  <a:pt x="15312" y="13307"/>
                </a:lnTo>
                <a:lnTo>
                  <a:pt x="15577" y="13088"/>
                </a:lnTo>
                <a:lnTo>
                  <a:pt x="15484" y="13337"/>
                </a:lnTo>
                <a:close/>
                <a:moveTo>
                  <a:pt x="15603" y="13066"/>
                </a:moveTo>
                <a:lnTo>
                  <a:pt x="15865" y="12850"/>
                </a:lnTo>
                <a:lnTo>
                  <a:pt x="15761" y="13093"/>
                </a:lnTo>
                <a:lnTo>
                  <a:pt x="15511" y="13313"/>
                </a:lnTo>
                <a:close/>
                <a:moveTo>
                  <a:pt x="15590" y="13053"/>
                </a:moveTo>
                <a:lnTo>
                  <a:pt x="15323" y="13274"/>
                </a:lnTo>
                <a:lnTo>
                  <a:pt x="15403" y="13020"/>
                </a:lnTo>
                <a:lnTo>
                  <a:pt x="15683" y="12803"/>
                </a:lnTo>
                <a:close/>
                <a:moveTo>
                  <a:pt x="15298" y="13293"/>
                </a:moveTo>
                <a:lnTo>
                  <a:pt x="15029" y="13516"/>
                </a:lnTo>
                <a:lnTo>
                  <a:pt x="15098" y="13256"/>
                </a:lnTo>
                <a:lnTo>
                  <a:pt x="15380" y="13036"/>
                </a:lnTo>
                <a:close/>
                <a:moveTo>
                  <a:pt x="15007" y="13533"/>
                </a:moveTo>
                <a:lnTo>
                  <a:pt x="14736" y="13757"/>
                </a:lnTo>
                <a:lnTo>
                  <a:pt x="14793" y="13493"/>
                </a:lnTo>
                <a:lnTo>
                  <a:pt x="15076" y="13273"/>
                </a:lnTo>
                <a:close/>
                <a:moveTo>
                  <a:pt x="14999" y="13564"/>
                </a:moveTo>
                <a:lnTo>
                  <a:pt x="14930" y="13824"/>
                </a:lnTo>
                <a:lnTo>
                  <a:pt x="14674" y="14050"/>
                </a:lnTo>
                <a:lnTo>
                  <a:pt x="14730" y="13787"/>
                </a:lnTo>
                <a:close/>
                <a:moveTo>
                  <a:pt x="14922" y="13856"/>
                </a:moveTo>
                <a:lnTo>
                  <a:pt x="14853" y="14115"/>
                </a:lnTo>
                <a:lnTo>
                  <a:pt x="14612" y="14344"/>
                </a:lnTo>
                <a:lnTo>
                  <a:pt x="14668" y="14082"/>
                </a:lnTo>
                <a:close/>
                <a:moveTo>
                  <a:pt x="14590" y="14362"/>
                </a:moveTo>
                <a:lnTo>
                  <a:pt x="14347" y="14591"/>
                </a:lnTo>
                <a:lnTo>
                  <a:pt x="14391" y="14324"/>
                </a:lnTo>
                <a:lnTo>
                  <a:pt x="14646" y="14100"/>
                </a:lnTo>
                <a:close/>
                <a:moveTo>
                  <a:pt x="14584" y="14394"/>
                </a:moveTo>
                <a:lnTo>
                  <a:pt x="14528" y="14656"/>
                </a:lnTo>
                <a:lnTo>
                  <a:pt x="14299" y="14889"/>
                </a:lnTo>
                <a:lnTo>
                  <a:pt x="14342" y="14623"/>
                </a:lnTo>
                <a:close/>
                <a:moveTo>
                  <a:pt x="14521" y="14690"/>
                </a:moveTo>
                <a:lnTo>
                  <a:pt x="14465" y="14950"/>
                </a:lnTo>
                <a:lnTo>
                  <a:pt x="14251" y="15182"/>
                </a:lnTo>
                <a:lnTo>
                  <a:pt x="14294" y="14917"/>
                </a:lnTo>
                <a:close/>
                <a:moveTo>
                  <a:pt x="14457" y="14985"/>
                </a:moveTo>
                <a:lnTo>
                  <a:pt x="14402" y="15244"/>
                </a:lnTo>
                <a:lnTo>
                  <a:pt x="14203" y="15478"/>
                </a:lnTo>
                <a:lnTo>
                  <a:pt x="14246" y="15215"/>
                </a:lnTo>
                <a:close/>
                <a:moveTo>
                  <a:pt x="14417" y="15255"/>
                </a:moveTo>
                <a:lnTo>
                  <a:pt x="14611" y="15027"/>
                </a:lnTo>
                <a:lnTo>
                  <a:pt x="14545" y="15278"/>
                </a:lnTo>
                <a:lnTo>
                  <a:pt x="14363" y="15509"/>
                </a:lnTo>
                <a:close/>
                <a:moveTo>
                  <a:pt x="14425" y="15218"/>
                </a:moveTo>
                <a:lnTo>
                  <a:pt x="14480" y="14961"/>
                </a:lnTo>
                <a:lnTo>
                  <a:pt x="14689" y="14734"/>
                </a:lnTo>
                <a:lnTo>
                  <a:pt x="14623" y="14987"/>
                </a:lnTo>
                <a:close/>
                <a:moveTo>
                  <a:pt x="14714" y="14707"/>
                </a:moveTo>
                <a:lnTo>
                  <a:pt x="14920" y="14483"/>
                </a:lnTo>
                <a:lnTo>
                  <a:pt x="14842" y="14729"/>
                </a:lnTo>
                <a:lnTo>
                  <a:pt x="14646" y="14960"/>
                </a:lnTo>
                <a:close/>
                <a:moveTo>
                  <a:pt x="14724" y="14670"/>
                </a:moveTo>
                <a:lnTo>
                  <a:pt x="14790" y="14417"/>
                </a:lnTo>
                <a:lnTo>
                  <a:pt x="15012" y="14193"/>
                </a:lnTo>
                <a:lnTo>
                  <a:pt x="14933" y="14442"/>
                </a:lnTo>
                <a:close/>
                <a:moveTo>
                  <a:pt x="15038" y="14166"/>
                </a:moveTo>
                <a:lnTo>
                  <a:pt x="15257" y="13945"/>
                </a:lnTo>
                <a:lnTo>
                  <a:pt x="15167" y="14188"/>
                </a:lnTo>
                <a:lnTo>
                  <a:pt x="14961" y="14414"/>
                </a:lnTo>
                <a:close/>
                <a:moveTo>
                  <a:pt x="15050" y="14128"/>
                </a:moveTo>
                <a:lnTo>
                  <a:pt x="15129" y="13879"/>
                </a:lnTo>
                <a:lnTo>
                  <a:pt x="15364" y="13659"/>
                </a:lnTo>
                <a:lnTo>
                  <a:pt x="15273" y="13904"/>
                </a:lnTo>
                <a:close/>
                <a:moveTo>
                  <a:pt x="15392" y="13632"/>
                </a:moveTo>
                <a:lnTo>
                  <a:pt x="15623" y="13414"/>
                </a:lnTo>
                <a:lnTo>
                  <a:pt x="15522" y="13653"/>
                </a:lnTo>
                <a:lnTo>
                  <a:pt x="15302" y="13874"/>
                </a:lnTo>
                <a:close/>
                <a:moveTo>
                  <a:pt x="15406" y="13592"/>
                </a:moveTo>
                <a:lnTo>
                  <a:pt x="15497" y="13348"/>
                </a:lnTo>
                <a:lnTo>
                  <a:pt x="15744" y="13130"/>
                </a:lnTo>
                <a:lnTo>
                  <a:pt x="15641" y="13370"/>
                </a:lnTo>
                <a:close/>
                <a:moveTo>
                  <a:pt x="15774" y="13104"/>
                </a:moveTo>
                <a:lnTo>
                  <a:pt x="16017" y="12889"/>
                </a:lnTo>
                <a:lnTo>
                  <a:pt x="15905" y="13126"/>
                </a:lnTo>
                <a:lnTo>
                  <a:pt x="15673" y="13344"/>
                </a:lnTo>
                <a:close/>
                <a:moveTo>
                  <a:pt x="15791" y="13064"/>
                </a:moveTo>
                <a:lnTo>
                  <a:pt x="15893" y="12824"/>
                </a:lnTo>
                <a:lnTo>
                  <a:pt x="16153" y="12612"/>
                </a:lnTo>
                <a:lnTo>
                  <a:pt x="16038" y="12849"/>
                </a:lnTo>
                <a:close/>
                <a:moveTo>
                  <a:pt x="16186" y="12585"/>
                </a:moveTo>
                <a:lnTo>
                  <a:pt x="16441" y="12374"/>
                </a:lnTo>
                <a:lnTo>
                  <a:pt x="16317" y="12604"/>
                </a:lnTo>
                <a:lnTo>
                  <a:pt x="16072" y="12820"/>
                </a:lnTo>
                <a:close/>
                <a:moveTo>
                  <a:pt x="16206" y="12545"/>
                </a:moveTo>
                <a:lnTo>
                  <a:pt x="16320" y="12308"/>
                </a:lnTo>
                <a:lnTo>
                  <a:pt x="16591" y="12098"/>
                </a:lnTo>
                <a:lnTo>
                  <a:pt x="16465" y="12331"/>
                </a:lnTo>
                <a:close/>
                <a:moveTo>
                  <a:pt x="16625" y="12071"/>
                </a:moveTo>
                <a:lnTo>
                  <a:pt x="16892" y="11864"/>
                </a:lnTo>
                <a:lnTo>
                  <a:pt x="16756" y="12090"/>
                </a:lnTo>
                <a:lnTo>
                  <a:pt x="16500" y="12300"/>
                </a:lnTo>
                <a:close/>
                <a:moveTo>
                  <a:pt x="16614" y="12057"/>
                </a:moveTo>
                <a:lnTo>
                  <a:pt x="16339" y="12270"/>
                </a:lnTo>
                <a:lnTo>
                  <a:pt x="16454" y="12030"/>
                </a:lnTo>
                <a:lnTo>
                  <a:pt x="16741" y="11820"/>
                </a:lnTo>
                <a:close/>
                <a:moveTo>
                  <a:pt x="16308" y="12294"/>
                </a:moveTo>
                <a:lnTo>
                  <a:pt x="16030" y="12510"/>
                </a:lnTo>
                <a:lnTo>
                  <a:pt x="16135" y="12265"/>
                </a:lnTo>
                <a:lnTo>
                  <a:pt x="16424" y="12053"/>
                </a:lnTo>
                <a:close/>
                <a:moveTo>
                  <a:pt x="16002" y="12532"/>
                </a:moveTo>
                <a:lnTo>
                  <a:pt x="15722" y="12750"/>
                </a:lnTo>
                <a:lnTo>
                  <a:pt x="15815" y="12499"/>
                </a:lnTo>
                <a:lnTo>
                  <a:pt x="16107" y="12285"/>
                </a:lnTo>
                <a:close/>
                <a:moveTo>
                  <a:pt x="15696" y="12769"/>
                </a:moveTo>
                <a:lnTo>
                  <a:pt x="15414" y="12989"/>
                </a:lnTo>
                <a:lnTo>
                  <a:pt x="15495" y="12734"/>
                </a:lnTo>
                <a:lnTo>
                  <a:pt x="15790" y="12518"/>
                </a:lnTo>
                <a:close/>
                <a:moveTo>
                  <a:pt x="15391" y="13007"/>
                </a:moveTo>
                <a:lnTo>
                  <a:pt x="15107" y="13227"/>
                </a:lnTo>
                <a:lnTo>
                  <a:pt x="15176" y="12967"/>
                </a:lnTo>
                <a:lnTo>
                  <a:pt x="15472" y="12750"/>
                </a:lnTo>
                <a:close/>
                <a:moveTo>
                  <a:pt x="15085" y="13245"/>
                </a:moveTo>
                <a:lnTo>
                  <a:pt x="14800" y="13467"/>
                </a:lnTo>
                <a:lnTo>
                  <a:pt x="14856" y="13201"/>
                </a:lnTo>
                <a:lnTo>
                  <a:pt x="15154" y="12983"/>
                </a:lnTo>
                <a:close/>
                <a:moveTo>
                  <a:pt x="14779" y="13482"/>
                </a:moveTo>
                <a:lnTo>
                  <a:pt x="14492" y="13705"/>
                </a:lnTo>
                <a:lnTo>
                  <a:pt x="14536" y="13435"/>
                </a:lnTo>
                <a:lnTo>
                  <a:pt x="14836" y="13215"/>
                </a:lnTo>
                <a:close/>
                <a:moveTo>
                  <a:pt x="14773" y="13511"/>
                </a:moveTo>
                <a:lnTo>
                  <a:pt x="14716" y="13776"/>
                </a:lnTo>
                <a:lnTo>
                  <a:pt x="14444" y="14001"/>
                </a:lnTo>
                <a:lnTo>
                  <a:pt x="14488" y="13732"/>
                </a:lnTo>
                <a:close/>
                <a:moveTo>
                  <a:pt x="14710" y="13806"/>
                </a:moveTo>
                <a:lnTo>
                  <a:pt x="14653" y="14070"/>
                </a:lnTo>
                <a:lnTo>
                  <a:pt x="14396" y="14297"/>
                </a:lnTo>
                <a:lnTo>
                  <a:pt x="14440" y="14029"/>
                </a:lnTo>
                <a:close/>
                <a:moveTo>
                  <a:pt x="14376" y="14314"/>
                </a:moveTo>
                <a:lnTo>
                  <a:pt x="14117" y="14542"/>
                </a:lnTo>
                <a:lnTo>
                  <a:pt x="14148" y="14270"/>
                </a:lnTo>
                <a:lnTo>
                  <a:pt x="14419" y="14045"/>
                </a:lnTo>
                <a:close/>
                <a:moveTo>
                  <a:pt x="14371" y="14343"/>
                </a:moveTo>
                <a:lnTo>
                  <a:pt x="14328" y="14612"/>
                </a:lnTo>
                <a:lnTo>
                  <a:pt x="14084" y="14842"/>
                </a:lnTo>
                <a:lnTo>
                  <a:pt x="14114" y="14570"/>
                </a:lnTo>
                <a:close/>
                <a:moveTo>
                  <a:pt x="14323" y="14642"/>
                </a:moveTo>
                <a:lnTo>
                  <a:pt x="14279" y="14909"/>
                </a:lnTo>
                <a:lnTo>
                  <a:pt x="14049" y="15141"/>
                </a:lnTo>
                <a:lnTo>
                  <a:pt x="14080" y="14870"/>
                </a:lnTo>
                <a:close/>
                <a:moveTo>
                  <a:pt x="14274" y="14940"/>
                </a:moveTo>
                <a:lnTo>
                  <a:pt x="14230" y="15206"/>
                </a:lnTo>
                <a:lnTo>
                  <a:pt x="14015" y="15440"/>
                </a:lnTo>
                <a:lnTo>
                  <a:pt x="14046" y="15170"/>
                </a:lnTo>
                <a:close/>
                <a:moveTo>
                  <a:pt x="14225" y="15240"/>
                </a:moveTo>
                <a:lnTo>
                  <a:pt x="14182" y="15505"/>
                </a:lnTo>
                <a:lnTo>
                  <a:pt x="13981" y="15740"/>
                </a:lnTo>
                <a:lnTo>
                  <a:pt x="14012" y="15472"/>
                </a:lnTo>
                <a:close/>
                <a:moveTo>
                  <a:pt x="14175" y="15540"/>
                </a:moveTo>
                <a:lnTo>
                  <a:pt x="14133" y="15801"/>
                </a:lnTo>
                <a:lnTo>
                  <a:pt x="13947" y="16037"/>
                </a:lnTo>
                <a:lnTo>
                  <a:pt x="13977" y="15771"/>
                </a:lnTo>
                <a:close/>
                <a:moveTo>
                  <a:pt x="14127" y="15840"/>
                </a:moveTo>
                <a:lnTo>
                  <a:pt x="14084" y="16100"/>
                </a:lnTo>
                <a:lnTo>
                  <a:pt x="13912" y="16337"/>
                </a:lnTo>
                <a:lnTo>
                  <a:pt x="13942" y="16073"/>
                </a:lnTo>
                <a:close/>
                <a:moveTo>
                  <a:pt x="14077" y="16140"/>
                </a:moveTo>
                <a:lnTo>
                  <a:pt x="14035" y="16398"/>
                </a:lnTo>
                <a:lnTo>
                  <a:pt x="13878" y="16635"/>
                </a:lnTo>
                <a:lnTo>
                  <a:pt x="13908" y="16374"/>
                </a:lnTo>
                <a:close/>
                <a:moveTo>
                  <a:pt x="14050" y="16407"/>
                </a:moveTo>
                <a:lnTo>
                  <a:pt x="14202" y="16178"/>
                </a:lnTo>
                <a:lnTo>
                  <a:pt x="14149" y="16425"/>
                </a:lnTo>
                <a:lnTo>
                  <a:pt x="14009" y="16657"/>
                </a:lnTo>
                <a:close/>
                <a:moveTo>
                  <a:pt x="14057" y="16364"/>
                </a:moveTo>
                <a:lnTo>
                  <a:pt x="14099" y="16110"/>
                </a:lnTo>
                <a:lnTo>
                  <a:pt x="14265" y="15880"/>
                </a:lnTo>
                <a:lnTo>
                  <a:pt x="14212" y="16131"/>
                </a:lnTo>
                <a:close/>
                <a:moveTo>
                  <a:pt x="14289" y="15846"/>
                </a:moveTo>
                <a:lnTo>
                  <a:pt x="14453" y="15620"/>
                </a:lnTo>
                <a:lnTo>
                  <a:pt x="14391" y="15860"/>
                </a:lnTo>
                <a:lnTo>
                  <a:pt x="14239" y="16089"/>
                </a:lnTo>
                <a:close/>
                <a:moveTo>
                  <a:pt x="14298" y="15803"/>
                </a:moveTo>
                <a:lnTo>
                  <a:pt x="14352" y="15552"/>
                </a:lnTo>
                <a:lnTo>
                  <a:pt x="14531" y="15325"/>
                </a:lnTo>
                <a:lnTo>
                  <a:pt x="14464" y="15572"/>
                </a:lnTo>
                <a:close/>
                <a:moveTo>
                  <a:pt x="14557" y="15292"/>
                </a:moveTo>
                <a:lnTo>
                  <a:pt x="14733" y="15069"/>
                </a:lnTo>
                <a:lnTo>
                  <a:pt x="14657" y="15308"/>
                </a:lnTo>
                <a:lnTo>
                  <a:pt x="14493" y="15534"/>
                </a:lnTo>
                <a:close/>
                <a:moveTo>
                  <a:pt x="14569" y="15248"/>
                </a:moveTo>
                <a:lnTo>
                  <a:pt x="14635" y="15002"/>
                </a:lnTo>
                <a:lnTo>
                  <a:pt x="14826" y="14778"/>
                </a:lnTo>
                <a:lnTo>
                  <a:pt x="14749" y="15021"/>
                </a:lnTo>
                <a:close/>
                <a:moveTo>
                  <a:pt x="14853" y="14745"/>
                </a:moveTo>
                <a:lnTo>
                  <a:pt x="15041" y="14525"/>
                </a:lnTo>
                <a:lnTo>
                  <a:pt x="14954" y="14759"/>
                </a:lnTo>
                <a:lnTo>
                  <a:pt x="14780" y="14980"/>
                </a:lnTo>
                <a:close/>
                <a:moveTo>
                  <a:pt x="14868" y="14700"/>
                </a:moveTo>
                <a:lnTo>
                  <a:pt x="14945" y="14457"/>
                </a:lnTo>
                <a:lnTo>
                  <a:pt x="15148" y="14237"/>
                </a:lnTo>
                <a:lnTo>
                  <a:pt x="15059" y="14476"/>
                </a:lnTo>
                <a:close/>
                <a:moveTo>
                  <a:pt x="15179" y="14204"/>
                </a:moveTo>
                <a:lnTo>
                  <a:pt x="15377" y="13987"/>
                </a:lnTo>
                <a:lnTo>
                  <a:pt x="15279" y="14218"/>
                </a:lnTo>
                <a:lnTo>
                  <a:pt x="15091" y="14438"/>
                </a:lnTo>
                <a:close/>
                <a:moveTo>
                  <a:pt x="15195" y="14159"/>
                </a:moveTo>
                <a:lnTo>
                  <a:pt x="15284" y="13920"/>
                </a:lnTo>
                <a:lnTo>
                  <a:pt x="15499" y="13702"/>
                </a:lnTo>
                <a:lnTo>
                  <a:pt x="15399" y="13937"/>
                </a:lnTo>
                <a:close/>
                <a:moveTo>
                  <a:pt x="15532" y="13669"/>
                </a:moveTo>
                <a:lnTo>
                  <a:pt x="15743" y="13457"/>
                </a:lnTo>
                <a:lnTo>
                  <a:pt x="15636" y="13680"/>
                </a:lnTo>
                <a:lnTo>
                  <a:pt x="15437" y="13897"/>
                </a:lnTo>
                <a:close/>
                <a:moveTo>
                  <a:pt x="15552" y="13623"/>
                </a:moveTo>
                <a:lnTo>
                  <a:pt x="15652" y="13389"/>
                </a:lnTo>
                <a:lnTo>
                  <a:pt x="15879" y="13175"/>
                </a:lnTo>
                <a:lnTo>
                  <a:pt x="15768" y="13406"/>
                </a:lnTo>
                <a:close/>
                <a:moveTo>
                  <a:pt x="15917" y="13140"/>
                </a:moveTo>
                <a:lnTo>
                  <a:pt x="16139" y="12931"/>
                </a:lnTo>
                <a:lnTo>
                  <a:pt x="16019" y="13153"/>
                </a:lnTo>
                <a:lnTo>
                  <a:pt x="15808" y="13366"/>
                </a:lnTo>
                <a:close/>
                <a:moveTo>
                  <a:pt x="15940" y="13093"/>
                </a:moveTo>
                <a:lnTo>
                  <a:pt x="16051" y="12863"/>
                </a:lnTo>
                <a:lnTo>
                  <a:pt x="16290" y="12652"/>
                </a:lnTo>
                <a:lnTo>
                  <a:pt x="16167" y="12879"/>
                </a:lnTo>
                <a:close/>
                <a:moveTo>
                  <a:pt x="16328" y="12619"/>
                </a:moveTo>
                <a:lnTo>
                  <a:pt x="16561" y="12413"/>
                </a:lnTo>
                <a:lnTo>
                  <a:pt x="16430" y="12631"/>
                </a:lnTo>
                <a:lnTo>
                  <a:pt x="16208" y="12840"/>
                </a:lnTo>
                <a:close/>
                <a:moveTo>
                  <a:pt x="16354" y="12572"/>
                </a:moveTo>
                <a:lnTo>
                  <a:pt x="16476" y="12345"/>
                </a:lnTo>
                <a:lnTo>
                  <a:pt x="16727" y="12138"/>
                </a:lnTo>
                <a:lnTo>
                  <a:pt x="16593" y="12360"/>
                </a:lnTo>
                <a:close/>
                <a:moveTo>
                  <a:pt x="16767" y="12104"/>
                </a:moveTo>
                <a:lnTo>
                  <a:pt x="17012" y="11902"/>
                </a:lnTo>
                <a:lnTo>
                  <a:pt x="16870" y="12116"/>
                </a:lnTo>
                <a:lnTo>
                  <a:pt x="16637" y="12322"/>
                </a:lnTo>
                <a:close/>
                <a:moveTo>
                  <a:pt x="16796" y="12056"/>
                </a:moveTo>
                <a:lnTo>
                  <a:pt x="16930" y="11834"/>
                </a:lnTo>
                <a:lnTo>
                  <a:pt x="17192" y="11631"/>
                </a:lnTo>
                <a:lnTo>
                  <a:pt x="17047" y="11848"/>
                </a:lnTo>
                <a:close/>
                <a:moveTo>
                  <a:pt x="17235" y="11596"/>
                </a:moveTo>
                <a:lnTo>
                  <a:pt x="17490" y="11398"/>
                </a:lnTo>
                <a:lnTo>
                  <a:pt x="17338" y="11608"/>
                </a:lnTo>
                <a:lnTo>
                  <a:pt x="17094" y="11810"/>
                </a:lnTo>
                <a:close/>
                <a:moveTo>
                  <a:pt x="17269" y="11547"/>
                </a:moveTo>
                <a:lnTo>
                  <a:pt x="17413" y="11329"/>
                </a:lnTo>
                <a:lnTo>
                  <a:pt x="17686" y="11129"/>
                </a:lnTo>
                <a:lnTo>
                  <a:pt x="17530" y="11343"/>
                </a:lnTo>
                <a:close/>
                <a:moveTo>
                  <a:pt x="17732" y="11095"/>
                </a:moveTo>
                <a:lnTo>
                  <a:pt x="17997" y="10900"/>
                </a:lnTo>
                <a:lnTo>
                  <a:pt x="17835" y="11106"/>
                </a:lnTo>
                <a:lnTo>
                  <a:pt x="17580" y="11304"/>
                </a:lnTo>
                <a:close/>
                <a:moveTo>
                  <a:pt x="17721" y="11079"/>
                </a:moveTo>
                <a:lnTo>
                  <a:pt x="17443" y="11284"/>
                </a:lnTo>
                <a:lnTo>
                  <a:pt x="17589" y="11062"/>
                </a:lnTo>
                <a:lnTo>
                  <a:pt x="17879" y="10862"/>
                </a:lnTo>
                <a:close/>
                <a:moveTo>
                  <a:pt x="17401" y="11314"/>
                </a:moveTo>
                <a:lnTo>
                  <a:pt x="17118" y="11521"/>
                </a:lnTo>
                <a:lnTo>
                  <a:pt x="17255" y="11292"/>
                </a:lnTo>
                <a:lnTo>
                  <a:pt x="17550" y="11089"/>
                </a:lnTo>
                <a:close/>
                <a:moveTo>
                  <a:pt x="17082" y="11548"/>
                </a:moveTo>
                <a:lnTo>
                  <a:pt x="16794" y="11758"/>
                </a:lnTo>
                <a:lnTo>
                  <a:pt x="16922" y="11523"/>
                </a:lnTo>
                <a:lnTo>
                  <a:pt x="17221" y="11317"/>
                </a:lnTo>
                <a:close/>
                <a:moveTo>
                  <a:pt x="16762" y="11782"/>
                </a:moveTo>
                <a:lnTo>
                  <a:pt x="16471" y="11995"/>
                </a:lnTo>
                <a:lnTo>
                  <a:pt x="16587" y="11754"/>
                </a:lnTo>
                <a:lnTo>
                  <a:pt x="16889" y="11545"/>
                </a:lnTo>
                <a:close/>
                <a:moveTo>
                  <a:pt x="16442" y="12017"/>
                </a:moveTo>
                <a:lnTo>
                  <a:pt x="16149" y="12231"/>
                </a:lnTo>
                <a:lnTo>
                  <a:pt x="16254" y="11985"/>
                </a:lnTo>
                <a:lnTo>
                  <a:pt x="16559" y="11774"/>
                </a:lnTo>
                <a:close/>
                <a:moveTo>
                  <a:pt x="16122" y="12251"/>
                </a:moveTo>
                <a:lnTo>
                  <a:pt x="15827" y="12467"/>
                </a:lnTo>
                <a:lnTo>
                  <a:pt x="15920" y="12215"/>
                </a:lnTo>
                <a:lnTo>
                  <a:pt x="16227" y="12003"/>
                </a:lnTo>
                <a:close/>
                <a:moveTo>
                  <a:pt x="15802" y="12485"/>
                </a:moveTo>
                <a:lnTo>
                  <a:pt x="15505" y="12703"/>
                </a:lnTo>
                <a:lnTo>
                  <a:pt x="15586" y="12446"/>
                </a:lnTo>
                <a:lnTo>
                  <a:pt x="15896" y="12232"/>
                </a:lnTo>
                <a:close/>
                <a:moveTo>
                  <a:pt x="15481" y="12720"/>
                </a:moveTo>
                <a:lnTo>
                  <a:pt x="15183" y="12939"/>
                </a:lnTo>
                <a:lnTo>
                  <a:pt x="15253" y="12677"/>
                </a:lnTo>
                <a:lnTo>
                  <a:pt x="15564" y="12462"/>
                </a:lnTo>
                <a:close/>
                <a:moveTo>
                  <a:pt x="15161" y="12954"/>
                </a:moveTo>
                <a:lnTo>
                  <a:pt x="14862" y="13174"/>
                </a:lnTo>
                <a:lnTo>
                  <a:pt x="14918" y="12908"/>
                </a:lnTo>
                <a:lnTo>
                  <a:pt x="15231" y="12692"/>
                </a:lnTo>
                <a:close/>
                <a:moveTo>
                  <a:pt x="14841" y="13189"/>
                </a:moveTo>
                <a:lnTo>
                  <a:pt x="14540" y="13409"/>
                </a:lnTo>
                <a:lnTo>
                  <a:pt x="14585" y="13138"/>
                </a:lnTo>
                <a:lnTo>
                  <a:pt x="14899" y="12921"/>
                </a:lnTo>
                <a:close/>
                <a:moveTo>
                  <a:pt x="14521" y="13423"/>
                </a:moveTo>
                <a:lnTo>
                  <a:pt x="14219" y="13643"/>
                </a:lnTo>
                <a:lnTo>
                  <a:pt x="14251" y="13368"/>
                </a:lnTo>
                <a:lnTo>
                  <a:pt x="14565" y="13151"/>
                </a:lnTo>
                <a:close/>
                <a:moveTo>
                  <a:pt x="14517" y="13450"/>
                </a:moveTo>
                <a:lnTo>
                  <a:pt x="14473" y="13720"/>
                </a:lnTo>
                <a:lnTo>
                  <a:pt x="14185" y="13943"/>
                </a:lnTo>
                <a:lnTo>
                  <a:pt x="14217" y="13669"/>
                </a:lnTo>
                <a:close/>
                <a:moveTo>
                  <a:pt x="14468" y="13748"/>
                </a:moveTo>
                <a:lnTo>
                  <a:pt x="14424" y="14018"/>
                </a:lnTo>
                <a:lnTo>
                  <a:pt x="14151" y="14243"/>
                </a:lnTo>
                <a:lnTo>
                  <a:pt x="14182" y="13970"/>
                </a:lnTo>
                <a:close/>
                <a:moveTo>
                  <a:pt x="14133" y="14258"/>
                </a:moveTo>
                <a:lnTo>
                  <a:pt x="13859" y="14485"/>
                </a:lnTo>
                <a:lnTo>
                  <a:pt x="13877" y="14207"/>
                </a:lnTo>
                <a:lnTo>
                  <a:pt x="14164" y="13984"/>
                </a:lnTo>
                <a:close/>
                <a:moveTo>
                  <a:pt x="14130" y="14285"/>
                </a:moveTo>
                <a:lnTo>
                  <a:pt x="14099" y="14559"/>
                </a:lnTo>
                <a:lnTo>
                  <a:pt x="13840" y="14788"/>
                </a:lnTo>
                <a:lnTo>
                  <a:pt x="13858" y="14510"/>
                </a:lnTo>
                <a:close/>
                <a:moveTo>
                  <a:pt x="14096" y="14586"/>
                </a:moveTo>
                <a:lnTo>
                  <a:pt x="14064" y="14860"/>
                </a:lnTo>
                <a:lnTo>
                  <a:pt x="13819" y="15090"/>
                </a:lnTo>
                <a:lnTo>
                  <a:pt x="13837" y="14814"/>
                </a:lnTo>
                <a:close/>
                <a:moveTo>
                  <a:pt x="14062" y="14888"/>
                </a:moveTo>
                <a:lnTo>
                  <a:pt x="14030" y="15160"/>
                </a:lnTo>
                <a:lnTo>
                  <a:pt x="13799" y="15393"/>
                </a:lnTo>
                <a:lnTo>
                  <a:pt x="13818" y="15117"/>
                </a:lnTo>
                <a:close/>
                <a:moveTo>
                  <a:pt x="14027" y="15189"/>
                </a:moveTo>
                <a:lnTo>
                  <a:pt x="13996" y="15460"/>
                </a:lnTo>
                <a:lnTo>
                  <a:pt x="13780" y="15695"/>
                </a:lnTo>
                <a:lnTo>
                  <a:pt x="13798" y="15420"/>
                </a:lnTo>
                <a:close/>
                <a:moveTo>
                  <a:pt x="13993" y="15491"/>
                </a:moveTo>
                <a:lnTo>
                  <a:pt x="13962" y="15761"/>
                </a:lnTo>
                <a:lnTo>
                  <a:pt x="13760" y="15998"/>
                </a:lnTo>
                <a:lnTo>
                  <a:pt x="13778" y="15725"/>
                </a:lnTo>
                <a:close/>
                <a:moveTo>
                  <a:pt x="13959" y="15794"/>
                </a:moveTo>
                <a:lnTo>
                  <a:pt x="13928" y="16062"/>
                </a:lnTo>
                <a:lnTo>
                  <a:pt x="13740" y="16300"/>
                </a:lnTo>
                <a:lnTo>
                  <a:pt x="13758" y="16028"/>
                </a:lnTo>
                <a:close/>
                <a:moveTo>
                  <a:pt x="13924" y="16096"/>
                </a:moveTo>
                <a:lnTo>
                  <a:pt x="13894" y="16363"/>
                </a:lnTo>
                <a:lnTo>
                  <a:pt x="13721" y="16603"/>
                </a:lnTo>
                <a:lnTo>
                  <a:pt x="13738" y="16333"/>
                </a:lnTo>
                <a:close/>
                <a:moveTo>
                  <a:pt x="13890" y="16399"/>
                </a:moveTo>
                <a:lnTo>
                  <a:pt x="13860" y="16664"/>
                </a:lnTo>
                <a:lnTo>
                  <a:pt x="13701" y="16904"/>
                </a:lnTo>
                <a:lnTo>
                  <a:pt x="13718" y="16636"/>
                </a:lnTo>
                <a:close/>
                <a:moveTo>
                  <a:pt x="13855" y="16702"/>
                </a:moveTo>
                <a:lnTo>
                  <a:pt x="13825" y="16964"/>
                </a:lnTo>
                <a:lnTo>
                  <a:pt x="13681" y="17204"/>
                </a:lnTo>
                <a:lnTo>
                  <a:pt x="13698" y="16939"/>
                </a:lnTo>
                <a:close/>
                <a:moveTo>
                  <a:pt x="13820" y="17006"/>
                </a:moveTo>
                <a:lnTo>
                  <a:pt x="13791" y="17265"/>
                </a:lnTo>
                <a:lnTo>
                  <a:pt x="13661" y="17505"/>
                </a:lnTo>
                <a:lnTo>
                  <a:pt x="13678" y="17243"/>
                </a:lnTo>
                <a:close/>
                <a:moveTo>
                  <a:pt x="13786" y="17311"/>
                </a:moveTo>
                <a:lnTo>
                  <a:pt x="13757" y="17566"/>
                </a:lnTo>
                <a:lnTo>
                  <a:pt x="13641" y="17804"/>
                </a:lnTo>
                <a:lnTo>
                  <a:pt x="13657" y="17546"/>
                </a:lnTo>
                <a:close/>
                <a:moveTo>
                  <a:pt x="13772" y="17572"/>
                </a:moveTo>
                <a:lnTo>
                  <a:pt x="13881" y="17348"/>
                </a:lnTo>
                <a:lnTo>
                  <a:pt x="13842" y="17586"/>
                </a:lnTo>
                <a:lnTo>
                  <a:pt x="13745" y="17813"/>
                </a:lnTo>
                <a:close/>
                <a:moveTo>
                  <a:pt x="13778" y="17521"/>
                </a:moveTo>
                <a:lnTo>
                  <a:pt x="13807" y="17272"/>
                </a:lnTo>
                <a:lnTo>
                  <a:pt x="13931" y="17043"/>
                </a:lnTo>
                <a:lnTo>
                  <a:pt x="13891" y="17288"/>
                </a:lnTo>
                <a:close/>
                <a:moveTo>
                  <a:pt x="13955" y="16998"/>
                </a:moveTo>
                <a:lnTo>
                  <a:pt x="14075" y="16777"/>
                </a:lnTo>
                <a:lnTo>
                  <a:pt x="14025" y="17011"/>
                </a:lnTo>
                <a:lnTo>
                  <a:pt x="13917" y="17236"/>
                </a:lnTo>
                <a:close/>
                <a:moveTo>
                  <a:pt x="13964" y="16946"/>
                </a:moveTo>
                <a:lnTo>
                  <a:pt x="14003" y="16702"/>
                </a:lnTo>
                <a:lnTo>
                  <a:pt x="14139" y="16475"/>
                </a:lnTo>
                <a:lnTo>
                  <a:pt x="14088" y="16717"/>
                </a:lnTo>
                <a:close/>
                <a:moveTo>
                  <a:pt x="14166" y="16431"/>
                </a:moveTo>
                <a:lnTo>
                  <a:pt x="14298" y="16212"/>
                </a:lnTo>
                <a:lnTo>
                  <a:pt x="14237" y="16442"/>
                </a:lnTo>
                <a:lnTo>
                  <a:pt x="14116" y="16664"/>
                </a:lnTo>
                <a:close/>
                <a:moveTo>
                  <a:pt x="14178" y="16378"/>
                </a:moveTo>
                <a:lnTo>
                  <a:pt x="14229" y="16138"/>
                </a:lnTo>
                <a:lnTo>
                  <a:pt x="14377" y="15915"/>
                </a:lnTo>
                <a:lnTo>
                  <a:pt x="14314" y="16152"/>
                </a:lnTo>
                <a:close/>
                <a:moveTo>
                  <a:pt x="14406" y="15870"/>
                </a:moveTo>
                <a:lnTo>
                  <a:pt x="14549" y="15655"/>
                </a:lnTo>
                <a:lnTo>
                  <a:pt x="14477" y="15881"/>
                </a:lnTo>
                <a:lnTo>
                  <a:pt x="14344" y="16101"/>
                </a:lnTo>
                <a:close/>
                <a:moveTo>
                  <a:pt x="14420" y="15817"/>
                </a:moveTo>
                <a:lnTo>
                  <a:pt x="14483" y="15580"/>
                </a:lnTo>
                <a:lnTo>
                  <a:pt x="14642" y="15360"/>
                </a:lnTo>
                <a:lnTo>
                  <a:pt x="14568" y="15593"/>
                </a:lnTo>
                <a:close/>
                <a:moveTo>
                  <a:pt x="14674" y="15317"/>
                </a:moveTo>
                <a:lnTo>
                  <a:pt x="14828" y="15105"/>
                </a:lnTo>
                <a:lnTo>
                  <a:pt x="14745" y="15326"/>
                </a:lnTo>
                <a:lnTo>
                  <a:pt x="14602" y="15542"/>
                </a:lnTo>
                <a:close/>
                <a:moveTo>
                  <a:pt x="14690" y="15263"/>
                </a:moveTo>
                <a:lnTo>
                  <a:pt x="14764" y="15030"/>
                </a:lnTo>
                <a:lnTo>
                  <a:pt x="14935" y="14813"/>
                </a:lnTo>
                <a:lnTo>
                  <a:pt x="14850" y="15042"/>
                </a:lnTo>
                <a:close/>
                <a:moveTo>
                  <a:pt x="14970" y="14769"/>
                </a:moveTo>
                <a:lnTo>
                  <a:pt x="15135" y="14561"/>
                </a:lnTo>
                <a:lnTo>
                  <a:pt x="15043" y="14778"/>
                </a:lnTo>
                <a:lnTo>
                  <a:pt x="14888" y="14991"/>
                </a:lnTo>
                <a:close/>
                <a:moveTo>
                  <a:pt x="14990" y="14715"/>
                </a:moveTo>
                <a:lnTo>
                  <a:pt x="15075" y="14486"/>
                </a:lnTo>
                <a:lnTo>
                  <a:pt x="15257" y="14272"/>
                </a:lnTo>
                <a:lnTo>
                  <a:pt x="15161" y="14497"/>
                </a:lnTo>
                <a:close/>
                <a:moveTo>
                  <a:pt x="15295" y="14229"/>
                </a:moveTo>
                <a:lnTo>
                  <a:pt x="15470" y="14023"/>
                </a:lnTo>
                <a:lnTo>
                  <a:pt x="15367" y="14236"/>
                </a:lnTo>
                <a:lnTo>
                  <a:pt x="15202" y="14446"/>
                </a:lnTo>
                <a:close/>
                <a:moveTo>
                  <a:pt x="15319" y="14173"/>
                </a:moveTo>
                <a:lnTo>
                  <a:pt x="15415" y="13948"/>
                </a:lnTo>
                <a:lnTo>
                  <a:pt x="15608" y="13738"/>
                </a:lnTo>
                <a:lnTo>
                  <a:pt x="15502" y="13958"/>
                </a:lnTo>
                <a:close/>
                <a:moveTo>
                  <a:pt x="15649" y="13694"/>
                </a:moveTo>
                <a:lnTo>
                  <a:pt x="15835" y="13492"/>
                </a:lnTo>
                <a:lnTo>
                  <a:pt x="15722" y="13700"/>
                </a:lnTo>
                <a:lnTo>
                  <a:pt x="15547" y="13906"/>
                </a:lnTo>
                <a:close/>
                <a:moveTo>
                  <a:pt x="15676" y="13638"/>
                </a:moveTo>
                <a:lnTo>
                  <a:pt x="15783" y="13418"/>
                </a:lnTo>
                <a:lnTo>
                  <a:pt x="15987" y="13210"/>
                </a:lnTo>
                <a:lnTo>
                  <a:pt x="15870" y="13427"/>
                </a:lnTo>
                <a:close/>
                <a:moveTo>
                  <a:pt x="16031" y="13167"/>
                </a:moveTo>
                <a:lnTo>
                  <a:pt x="16227" y="12968"/>
                </a:lnTo>
                <a:lnTo>
                  <a:pt x="16104" y="13173"/>
                </a:lnTo>
                <a:lnTo>
                  <a:pt x="15918" y="13375"/>
                </a:lnTo>
                <a:close/>
                <a:moveTo>
                  <a:pt x="16062" y="13109"/>
                </a:moveTo>
                <a:lnTo>
                  <a:pt x="16179" y="12893"/>
                </a:lnTo>
                <a:lnTo>
                  <a:pt x="16395" y="12690"/>
                </a:lnTo>
                <a:lnTo>
                  <a:pt x="16267" y="12902"/>
                </a:lnTo>
                <a:close/>
                <a:moveTo>
                  <a:pt x="16442" y="12645"/>
                </a:moveTo>
                <a:lnTo>
                  <a:pt x="16648" y="12451"/>
                </a:lnTo>
                <a:lnTo>
                  <a:pt x="16516" y="12651"/>
                </a:lnTo>
                <a:lnTo>
                  <a:pt x="16319" y="12849"/>
                </a:lnTo>
                <a:close/>
                <a:moveTo>
                  <a:pt x="16477" y="12587"/>
                </a:moveTo>
                <a:lnTo>
                  <a:pt x="16604" y="12375"/>
                </a:lnTo>
                <a:lnTo>
                  <a:pt x="16830" y="12175"/>
                </a:lnTo>
                <a:lnTo>
                  <a:pt x="16693" y="12383"/>
                </a:lnTo>
                <a:close/>
                <a:moveTo>
                  <a:pt x="16881" y="12131"/>
                </a:moveTo>
                <a:lnTo>
                  <a:pt x="17096" y="11941"/>
                </a:lnTo>
                <a:lnTo>
                  <a:pt x="16955" y="12136"/>
                </a:lnTo>
                <a:lnTo>
                  <a:pt x="16749" y="12330"/>
                </a:lnTo>
                <a:close/>
                <a:moveTo>
                  <a:pt x="16921" y="12071"/>
                </a:moveTo>
                <a:lnTo>
                  <a:pt x="17058" y="11863"/>
                </a:lnTo>
                <a:lnTo>
                  <a:pt x="17294" y="11668"/>
                </a:lnTo>
                <a:lnTo>
                  <a:pt x="17147" y="11872"/>
                </a:lnTo>
                <a:close/>
                <a:moveTo>
                  <a:pt x="17349" y="11623"/>
                </a:moveTo>
                <a:lnTo>
                  <a:pt x="17575" y="11436"/>
                </a:lnTo>
                <a:lnTo>
                  <a:pt x="17424" y="11627"/>
                </a:lnTo>
                <a:lnTo>
                  <a:pt x="17208" y="11818"/>
                </a:lnTo>
                <a:close/>
                <a:moveTo>
                  <a:pt x="17393" y="11563"/>
                </a:moveTo>
                <a:lnTo>
                  <a:pt x="17540" y="11359"/>
                </a:lnTo>
                <a:lnTo>
                  <a:pt x="17787" y="11168"/>
                </a:lnTo>
                <a:lnTo>
                  <a:pt x="17629" y="11368"/>
                </a:lnTo>
                <a:close/>
                <a:moveTo>
                  <a:pt x="17846" y="11123"/>
                </a:moveTo>
                <a:lnTo>
                  <a:pt x="18080" y="10940"/>
                </a:lnTo>
                <a:lnTo>
                  <a:pt x="17921" y="11127"/>
                </a:lnTo>
                <a:lnTo>
                  <a:pt x="17695" y="11314"/>
                </a:lnTo>
                <a:close/>
                <a:moveTo>
                  <a:pt x="17894" y="11061"/>
                </a:moveTo>
                <a:lnTo>
                  <a:pt x="18051" y="10861"/>
                </a:lnTo>
                <a:lnTo>
                  <a:pt x="18307" y="10674"/>
                </a:lnTo>
                <a:lnTo>
                  <a:pt x="18141" y="10869"/>
                </a:lnTo>
                <a:close/>
                <a:moveTo>
                  <a:pt x="18371" y="10628"/>
                </a:moveTo>
                <a:lnTo>
                  <a:pt x="18614" y="10450"/>
                </a:lnTo>
                <a:lnTo>
                  <a:pt x="18446" y="10632"/>
                </a:lnTo>
                <a:lnTo>
                  <a:pt x="18212" y="10814"/>
                </a:lnTo>
                <a:close/>
                <a:moveTo>
                  <a:pt x="18424" y="10565"/>
                </a:moveTo>
                <a:lnTo>
                  <a:pt x="18590" y="10371"/>
                </a:lnTo>
                <a:lnTo>
                  <a:pt x="18855" y="10187"/>
                </a:lnTo>
                <a:lnTo>
                  <a:pt x="18679" y="10378"/>
                </a:lnTo>
                <a:close/>
                <a:moveTo>
                  <a:pt x="18580" y="10355"/>
                </a:moveTo>
                <a:lnTo>
                  <a:pt x="18297" y="10551"/>
                </a:lnTo>
                <a:lnTo>
                  <a:pt x="18462" y="10341"/>
                </a:lnTo>
                <a:lnTo>
                  <a:pt x="18756" y="10148"/>
                </a:lnTo>
                <a:close/>
                <a:moveTo>
                  <a:pt x="18246" y="10586"/>
                </a:moveTo>
                <a:lnTo>
                  <a:pt x="17956" y="10786"/>
                </a:lnTo>
                <a:lnTo>
                  <a:pt x="18114" y="10568"/>
                </a:lnTo>
                <a:lnTo>
                  <a:pt x="18415" y="10371"/>
                </a:lnTo>
                <a:close/>
                <a:moveTo>
                  <a:pt x="17912" y="10816"/>
                </a:moveTo>
                <a:lnTo>
                  <a:pt x="17617" y="11020"/>
                </a:lnTo>
                <a:lnTo>
                  <a:pt x="17766" y="10795"/>
                </a:lnTo>
                <a:lnTo>
                  <a:pt x="18073" y="10595"/>
                </a:lnTo>
                <a:close/>
                <a:moveTo>
                  <a:pt x="17578" y="11047"/>
                </a:moveTo>
                <a:lnTo>
                  <a:pt x="17279" y="11253"/>
                </a:lnTo>
                <a:lnTo>
                  <a:pt x="17418" y="11022"/>
                </a:lnTo>
                <a:lnTo>
                  <a:pt x="17728" y="10819"/>
                </a:lnTo>
                <a:close/>
                <a:moveTo>
                  <a:pt x="17244" y="11278"/>
                </a:moveTo>
                <a:lnTo>
                  <a:pt x="16941" y="11488"/>
                </a:lnTo>
                <a:lnTo>
                  <a:pt x="17069" y="11251"/>
                </a:lnTo>
                <a:lnTo>
                  <a:pt x="17384" y="11045"/>
                </a:lnTo>
                <a:close/>
                <a:moveTo>
                  <a:pt x="16910" y="11509"/>
                </a:moveTo>
                <a:lnTo>
                  <a:pt x="16604" y="11720"/>
                </a:lnTo>
                <a:lnTo>
                  <a:pt x="16722" y="11477"/>
                </a:lnTo>
                <a:lnTo>
                  <a:pt x="17039" y="11270"/>
                </a:lnTo>
                <a:close/>
                <a:moveTo>
                  <a:pt x="16575" y="11740"/>
                </a:moveTo>
                <a:lnTo>
                  <a:pt x="16268" y="11953"/>
                </a:lnTo>
                <a:lnTo>
                  <a:pt x="16373" y="11705"/>
                </a:lnTo>
                <a:lnTo>
                  <a:pt x="16694" y="11496"/>
                </a:lnTo>
                <a:close/>
                <a:moveTo>
                  <a:pt x="16241" y="11971"/>
                </a:moveTo>
                <a:lnTo>
                  <a:pt x="15931" y="12185"/>
                </a:lnTo>
                <a:lnTo>
                  <a:pt x="16025" y="11932"/>
                </a:lnTo>
                <a:lnTo>
                  <a:pt x="16348" y="11720"/>
                </a:lnTo>
                <a:close/>
                <a:moveTo>
                  <a:pt x="15907" y="12202"/>
                </a:moveTo>
                <a:lnTo>
                  <a:pt x="15595" y="12417"/>
                </a:lnTo>
                <a:lnTo>
                  <a:pt x="15678" y="12160"/>
                </a:lnTo>
                <a:lnTo>
                  <a:pt x="16002" y="11948"/>
                </a:lnTo>
                <a:close/>
                <a:moveTo>
                  <a:pt x="15573" y="12432"/>
                </a:moveTo>
                <a:lnTo>
                  <a:pt x="15260" y="12648"/>
                </a:lnTo>
                <a:lnTo>
                  <a:pt x="15330" y="12386"/>
                </a:lnTo>
                <a:lnTo>
                  <a:pt x="15656" y="12173"/>
                </a:lnTo>
                <a:close/>
                <a:moveTo>
                  <a:pt x="15239" y="12663"/>
                </a:moveTo>
                <a:lnTo>
                  <a:pt x="14924" y="12880"/>
                </a:lnTo>
                <a:lnTo>
                  <a:pt x="14981" y="12614"/>
                </a:lnTo>
                <a:lnTo>
                  <a:pt x="15309" y="12400"/>
                </a:lnTo>
                <a:close/>
                <a:moveTo>
                  <a:pt x="14905" y="12894"/>
                </a:moveTo>
                <a:lnTo>
                  <a:pt x="14590" y="13112"/>
                </a:lnTo>
                <a:lnTo>
                  <a:pt x="14634" y="12841"/>
                </a:lnTo>
                <a:lnTo>
                  <a:pt x="14961" y="12627"/>
                </a:lnTo>
                <a:close/>
                <a:moveTo>
                  <a:pt x="14571" y="13125"/>
                </a:moveTo>
                <a:lnTo>
                  <a:pt x="14254" y="13344"/>
                </a:lnTo>
                <a:lnTo>
                  <a:pt x="14286" y="13068"/>
                </a:lnTo>
                <a:lnTo>
                  <a:pt x="14615" y="12853"/>
                </a:lnTo>
                <a:close/>
                <a:moveTo>
                  <a:pt x="14236" y="13356"/>
                </a:moveTo>
                <a:lnTo>
                  <a:pt x="13919" y="13576"/>
                </a:lnTo>
                <a:lnTo>
                  <a:pt x="13938" y="13296"/>
                </a:lnTo>
                <a:lnTo>
                  <a:pt x="14267" y="13080"/>
                </a:lnTo>
                <a:close/>
                <a:moveTo>
                  <a:pt x="14233" y="13381"/>
                </a:moveTo>
                <a:lnTo>
                  <a:pt x="14202" y="13657"/>
                </a:lnTo>
                <a:lnTo>
                  <a:pt x="13899" y="13878"/>
                </a:lnTo>
                <a:lnTo>
                  <a:pt x="13918" y="13599"/>
                </a:lnTo>
                <a:close/>
                <a:moveTo>
                  <a:pt x="14199" y="13682"/>
                </a:moveTo>
                <a:lnTo>
                  <a:pt x="14168" y="13957"/>
                </a:lnTo>
                <a:lnTo>
                  <a:pt x="13879" y="14182"/>
                </a:lnTo>
                <a:lnTo>
                  <a:pt x="13898" y="13903"/>
                </a:lnTo>
                <a:close/>
                <a:moveTo>
                  <a:pt x="13862" y="14195"/>
                </a:moveTo>
                <a:lnTo>
                  <a:pt x="13572" y="14420"/>
                </a:lnTo>
                <a:lnTo>
                  <a:pt x="13578" y="14137"/>
                </a:lnTo>
                <a:lnTo>
                  <a:pt x="13880" y="13916"/>
                </a:lnTo>
                <a:close/>
                <a:moveTo>
                  <a:pt x="13860" y="14220"/>
                </a:moveTo>
                <a:lnTo>
                  <a:pt x="13842" y="14499"/>
                </a:lnTo>
                <a:lnTo>
                  <a:pt x="13567" y="14726"/>
                </a:lnTo>
                <a:lnTo>
                  <a:pt x="13573" y="14444"/>
                </a:lnTo>
                <a:close/>
                <a:moveTo>
                  <a:pt x="13840" y="14525"/>
                </a:moveTo>
                <a:lnTo>
                  <a:pt x="13822" y="14803"/>
                </a:lnTo>
                <a:lnTo>
                  <a:pt x="13562" y="15033"/>
                </a:lnTo>
                <a:lnTo>
                  <a:pt x="13567" y="14751"/>
                </a:lnTo>
                <a:close/>
                <a:moveTo>
                  <a:pt x="13820" y="14829"/>
                </a:moveTo>
                <a:lnTo>
                  <a:pt x="13802" y="15107"/>
                </a:lnTo>
                <a:lnTo>
                  <a:pt x="13556" y="15339"/>
                </a:lnTo>
                <a:lnTo>
                  <a:pt x="13561" y="15058"/>
                </a:lnTo>
                <a:close/>
                <a:moveTo>
                  <a:pt x="13800" y="15134"/>
                </a:moveTo>
                <a:lnTo>
                  <a:pt x="13782" y="15411"/>
                </a:lnTo>
                <a:lnTo>
                  <a:pt x="13551" y="15645"/>
                </a:lnTo>
                <a:lnTo>
                  <a:pt x="13556" y="15365"/>
                </a:lnTo>
                <a:close/>
                <a:moveTo>
                  <a:pt x="13781" y="15439"/>
                </a:moveTo>
                <a:lnTo>
                  <a:pt x="13762" y="15715"/>
                </a:lnTo>
                <a:lnTo>
                  <a:pt x="13545" y="15951"/>
                </a:lnTo>
                <a:lnTo>
                  <a:pt x="13550" y="15671"/>
                </a:lnTo>
                <a:close/>
                <a:moveTo>
                  <a:pt x="13761" y="15744"/>
                </a:moveTo>
                <a:lnTo>
                  <a:pt x="13742" y="16020"/>
                </a:lnTo>
                <a:lnTo>
                  <a:pt x="13539" y="16258"/>
                </a:lnTo>
                <a:lnTo>
                  <a:pt x="13544" y="15979"/>
                </a:lnTo>
                <a:close/>
                <a:moveTo>
                  <a:pt x="13741" y="16049"/>
                </a:moveTo>
                <a:lnTo>
                  <a:pt x="13723" y="16323"/>
                </a:lnTo>
                <a:lnTo>
                  <a:pt x="13534" y="16563"/>
                </a:lnTo>
                <a:lnTo>
                  <a:pt x="13539" y="16286"/>
                </a:lnTo>
                <a:close/>
                <a:moveTo>
                  <a:pt x="13719" y="16355"/>
                </a:moveTo>
                <a:lnTo>
                  <a:pt x="13703" y="16627"/>
                </a:lnTo>
                <a:lnTo>
                  <a:pt x="13528" y="16867"/>
                </a:lnTo>
                <a:lnTo>
                  <a:pt x="13533" y="16591"/>
                </a:lnTo>
                <a:close/>
                <a:moveTo>
                  <a:pt x="13700" y="16660"/>
                </a:moveTo>
                <a:lnTo>
                  <a:pt x="13682" y="16931"/>
                </a:lnTo>
                <a:lnTo>
                  <a:pt x="13522" y="17173"/>
                </a:lnTo>
                <a:lnTo>
                  <a:pt x="13527" y="16899"/>
                </a:lnTo>
                <a:close/>
                <a:moveTo>
                  <a:pt x="13680" y="16966"/>
                </a:moveTo>
                <a:lnTo>
                  <a:pt x="13662" y="17235"/>
                </a:lnTo>
                <a:lnTo>
                  <a:pt x="13516" y="17477"/>
                </a:lnTo>
                <a:lnTo>
                  <a:pt x="13521" y="17205"/>
                </a:lnTo>
                <a:close/>
                <a:moveTo>
                  <a:pt x="13660" y="17273"/>
                </a:moveTo>
                <a:lnTo>
                  <a:pt x="13642" y="17540"/>
                </a:lnTo>
                <a:lnTo>
                  <a:pt x="13511" y="17783"/>
                </a:lnTo>
                <a:lnTo>
                  <a:pt x="13516" y="17514"/>
                </a:lnTo>
                <a:close/>
                <a:moveTo>
                  <a:pt x="13640" y="17580"/>
                </a:moveTo>
                <a:lnTo>
                  <a:pt x="13623" y="17843"/>
                </a:lnTo>
                <a:lnTo>
                  <a:pt x="13506" y="18085"/>
                </a:lnTo>
                <a:lnTo>
                  <a:pt x="13511" y="17819"/>
                </a:lnTo>
                <a:close/>
                <a:moveTo>
                  <a:pt x="13620" y="17889"/>
                </a:moveTo>
                <a:lnTo>
                  <a:pt x="13603" y="18147"/>
                </a:lnTo>
                <a:lnTo>
                  <a:pt x="13501" y="18387"/>
                </a:lnTo>
                <a:lnTo>
                  <a:pt x="13505" y="18126"/>
                </a:lnTo>
                <a:close/>
                <a:moveTo>
                  <a:pt x="13599" y="18456"/>
                </a:moveTo>
                <a:lnTo>
                  <a:pt x="13681" y="18236"/>
                </a:lnTo>
                <a:lnTo>
                  <a:pt x="13655" y="18467"/>
                </a:lnTo>
                <a:lnTo>
                  <a:pt x="13584" y="18689"/>
                </a:lnTo>
                <a:close/>
                <a:moveTo>
                  <a:pt x="13705" y="18173"/>
                </a:moveTo>
                <a:lnTo>
                  <a:pt x="13780" y="17970"/>
                </a:lnTo>
                <a:lnTo>
                  <a:pt x="13745" y="18180"/>
                </a:lnTo>
                <a:lnTo>
                  <a:pt x="13679" y="18386"/>
                </a:lnTo>
                <a:close/>
                <a:moveTo>
                  <a:pt x="13713" y="18102"/>
                </a:moveTo>
                <a:lnTo>
                  <a:pt x="13739" y="17873"/>
                </a:lnTo>
                <a:lnTo>
                  <a:pt x="13832" y="17656"/>
                </a:lnTo>
                <a:lnTo>
                  <a:pt x="13794" y="17883"/>
                </a:lnTo>
                <a:close/>
                <a:moveTo>
                  <a:pt x="13859" y="17592"/>
                </a:moveTo>
                <a:lnTo>
                  <a:pt x="13944" y="17392"/>
                </a:lnTo>
                <a:lnTo>
                  <a:pt x="13900" y="17599"/>
                </a:lnTo>
                <a:lnTo>
                  <a:pt x="13825" y="17802"/>
                </a:lnTo>
                <a:close/>
                <a:moveTo>
                  <a:pt x="13870" y="17522"/>
                </a:moveTo>
                <a:lnTo>
                  <a:pt x="13907" y="17295"/>
                </a:lnTo>
                <a:lnTo>
                  <a:pt x="14011" y="17082"/>
                </a:lnTo>
                <a:lnTo>
                  <a:pt x="13963" y="17305"/>
                </a:lnTo>
                <a:close/>
                <a:moveTo>
                  <a:pt x="14041" y="17018"/>
                </a:moveTo>
                <a:lnTo>
                  <a:pt x="14137" y="16821"/>
                </a:lnTo>
                <a:lnTo>
                  <a:pt x="14083" y="17024"/>
                </a:lnTo>
                <a:lnTo>
                  <a:pt x="13997" y="17224"/>
                </a:lnTo>
                <a:close/>
                <a:moveTo>
                  <a:pt x="14056" y="16947"/>
                </a:moveTo>
                <a:lnTo>
                  <a:pt x="14104" y="16725"/>
                </a:lnTo>
                <a:lnTo>
                  <a:pt x="14218" y="16514"/>
                </a:lnTo>
                <a:lnTo>
                  <a:pt x="14160" y="16734"/>
                </a:lnTo>
                <a:close/>
                <a:moveTo>
                  <a:pt x="14252" y="16451"/>
                </a:moveTo>
                <a:lnTo>
                  <a:pt x="14358" y="16256"/>
                </a:lnTo>
                <a:lnTo>
                  <a:pt x="14294" y="16456"/>
                </a:lnTo>
                <a:lnTo>
                  <a:pt x="14198" y="16654"/>
                </a:lnTo>
                <a:close/>
                <a:moveTo>
                  <a:pt x="14271" y="16380"/>
                </a:moveTo>
                <a:lnTo>
                  <a:pt x="14329" y="16160"/>
                </a:lnTo>
                <a:lnTo>
                  <a:pt x="14453" y="15952"/>
                </a:lnTo>
                <a:lnTo>
                  <a:pt x="14385" y="16167"/>
                </a:lnTo>
                <a:close/>
                <a:moveTo>
                  <a:pt x="14492" y="15890"/>
                </a:moveTo>
                <a:lnTo>
                  <a:pt x="14607" y="15699"/>
                </a:lnTo>
                <a:lnTo>
                  <a:pt x="14534" y="15894"/>
                </a:lnTo>
                <a:lnTo>
                  <a:pt x="14429" y="16089"/>
                </a:lnTo>
                <a:close/>
                <a:moveTo>
                  <a:pt x="14515" y="15818"/>
                </a:moveTo>
                <a:lnTo>
                  <a:pt x="14583" y="15603"/>
                </a:lnTo>
                <a:lnTo>
                  <a:pt x="14718" y="15399"/>
                </a:lnTo>
                <a:lnTo>
                  <a:pt x="14640" y="15610"/>
                </a:lnTo>
                <a:close/>
                <a:moveTo>
                  <a:pt x="14760" y="15336"/>
                </a:moveTo>
                <a:lnTo>
                  <a:pt x="14884" y="15148"/>
                </a:lnTo>
                <a:lnTo>
                  <a:pt x="14802" y="15340"/>
                </a:lnTo>
                <a:lnTo>
                  <a:pt x="14686" y="15532"/>
                </a:lnTo>
                <a:close/>
                <a:moveTo>
                  <a:pt x="14787" y="15263"/>
                </a:moveTo>
                <a:lnTo>
                  <a:pt x="14865" y="15053"/>
                </a:lnTo>
                <a:lnTo>
                  <a:pt x="15011" y="14851"/>
                </a:lnTo>
                <a:lnTo>
                  <a:pt x="14923" y="15058"/>
                </a:lnTo>
                <a:close/>
                <a:moveTo>
                  <a:pt x="15056" y="14789"/>
                </a:moveTo>
                <a:lnTo>
                  <a:pt x="15190" y="14605"/>
                </a:lnTo>
                <a:lnTo>
                  <a:pt x="15100" y="14791"/>
                </a:lnTo>
                <a:lnTo>
                  <a:pt x="14975" y="14979"/>
                </a:lnTo>
                <a:close/>
                <a:moveTo>
                  <a:pt x="15088" y="14715"/>
                </a:moveTo>
                <a:lnTo>
                  <a:pt x="15176" y="14508"/>
                </a:lnTo>
                <a:lnTo>
                  <a:pt x="15332" y="14311"/>
                </a:lnTo>
                <a:lnTo>
                  <a:pt x="15234" y="14513"/>
                </a:lnTo>
                <a:close/>
                <a:moveTo>
                  <a:pt x="15382" y="14248"/>
                </a:moveTo>
                <a:lnTo>
                  <a:pt x="15524" y="14068"/>
                </a:lnTo>
                <a:lnTo>
                  <a:pt x="15425" y="14249"/>
                </a:lnTo>
                <a:lnTo>
                  <a:pt x="15292" y="14434"/>
                </a:lnTo>
                <a:close/>
                <a:moveTo>
                  <a:pt x="15418" y="14173"/>
                </a:moveTo>
                <a:lnTo>
                  <a:pt x="15516" y="13971"/>
                </a:lnTo>
                <a:lnTo>
                  <a:pt x="15681" y="13777"/>
                </a:lnTo>
                <a:lnTo>
                  <a:pt x="15574" y="13975"/>
                </a:lnTo>
                <a:close/>
                <a:moveTo>
                  <a:pt x="15735" y="13713"/>
                </a:moveTo>
                <a:lnTo>
                  <a:pt x="15886" y="13536"/>
                </a:lnTo>
                <a:lnTo>
                  <a:pt x="15780" y="13713"/>
                </a:lnTo>
                <a:lnTo>
                  <a:pt x="15637" y="13893"/>
                </a:lnTo>
                <a:close/>
                <a:moveTo>
                  <a:pt x="15777" y="13637"/>
                </a:moveTo>
                <a:lnTo>
                  <a:pt x="15884" y="13439"/>
                </a:lnTo>
                <a:lnTo>
                  <a:pt x="16059" y="13249"/>
                </a:lnTo>
                <a:lnTo>
                  <a:pt x="15943" y="13442"/>
                </a:lnTo>
                <a:close/>
                <a:moveTo>
                  <a:pt x="16118" y="13185"/>
                </a:moveTo>
                <a:lnTo>
                  <a:pt x="16276" y="13013"/>
                </a:lnTo>
                <a:lnTo>
                  <a:pt x="16162" y="13185"/>
                </a:lnTo>
                <a:lnTo>
                  <a:pt x="16012" y="13361"/>
                </a:lnTo>
                <a:close/>
                <a:moveTo>
                  <a:pt x="16164" y="13108"/>
                </a:moveTo>
                <a:lnTo>
                  <a:pt x="16280" y="12915"/>
                </a:lnTo>
                <a:lnTo>
                  <a:pt x="16464" y="12728"/>
                </a:lnTo>
                <a:lnTo>
                  <a:pt x="16339" y="12917"/>
                </a:lnTo>
                <a:close/>
                <a:moveTo>
                  <a:pt x="16528" y="12664"/>
                </a:moveTo>
                <a:lnTo>
                  <a:pt x="16694" y="12496"/>
                </a:lnTo>
                <a:lnTo>
                  <a:pt x="16573" y="12663"/>
                </a:lnTo>
                <a:lnTo>
                  <a:pt x="16414" y="12836"/>
                </a:lnTo>
                <a:close/>
                <a:moveTo>
                  <a:pt x="16580" y="12585"/>
                </a:moveTo>
                <a:lnTo>
                  <a:pt x="16705" y="12397"/>
                </a:lnTo>
                <a:lnTo>
                  <a:pt x="16898" y="12215"/>
                </a:lnTo>
                <a:lnTo>
                  <a:pt x="16765" y="12400"/>
                </a:lnTo>
                <a:close/>
                <a:moveTo>
                  <a:pt x="16968" y="12149"/>
                </a:moveTo>
                <a:lnTo>
                  <a:pt x="17141" y="11986"/>
                </a:lnTo>
                <a:lnTo>
                  <a:pt x="17013" y="12148"/>
                </a:lnTo>
                <a:lnTo>
                  <a:pt x="16847" y="12316"/>
                </a:lnTo>
                <a:close/>
                <a:moveTo>
                  <a:pt x="17026" y="12069"/>
                </a:moveTo>
                <a:lnTo>
                  <a:pt x="17158" y="11885"/>
                </a:lnTo>
                <a:lnTo>
                  <a:pt x="17360" y="11707"/>
                </a:lnTo>
                <a:lnTo>
                  <a:pt x="17218" y="11887"/>
                </a:lnTo>
                <a:close/>
                <a:moveTo>
                  <a:pt x="17436" y="11641"/>
                </a:moveTo>
                <a:lnTo>
                  <a:pt x="17616" y="11481"/>
                </a:lnTo>
                <a:lnTo>
                  <a:pt x="17482" y="11639"/>
                </a:lnTo>
                <a:lnTo>
                  <a:pt x="17308" y="11803"/>
                </a:lnTo>
                <a:close/>
                <a:moveTo>
                  <a:pt x="17500" y="11560"/>
                </a:moveTo>
                <a:lnTo>
                  <a:pt x="17641" y="11380"/>
                </a:lnTo>
                <a:lnTo>
                  <a:pt x="17851" y="11206"/>
                </a:lnTo>
                <a:lnTo>
                  <a:pt x="17702" y="11381"/>
                </a:lnTo>
                <a:close/>
                <a:moveTo>
                  <a:pt x="17932" y="11140"/>
                </a:moveTo>
                <a:lnTo>
                  <a:pt x="18119" y="10986"/>
                </a:lnTo>
                <a:lnTo>
                  <a:pt x="17979" y="11138"/>
                </a:lnTo>
                <a:lnTo>
                  <a:pt x="17798" y="11298"/>
                </a:lnTo>
                <a:close/>
                <a:moveTo>
                  <a:pt x="18003" y="11058"/>
                </a:moveTo>
                <a:lnTo>
                  <a:pt x="18152" y="10883"/>
                </a:lnTo>
                <a:lnTo>
                  <a:pt x="18370" y="10714"/>
                </a:lnTo>
                <a:lnTo>
                  <a:pt x="18213" y="10884"/>
                </a:lnTo>
                <a:close/>
                <a:moveTo>
                  <a:pt x="18457" y="10646"/>
                </a:moveTo>
                <a:lnTo>
                  <a:pt x="18650" y="10496"/>
                </a:lnTo>
                <a:lnTo>
                  <a:pt x="18505" y="10643"/>
                </a:lnTo>
                <a:lnTo>
                  <a:pt x="18317" y="10798"/>
                </a:lnTo>
                <a:close/>
                <a:moveTo>
                  <a:pt x="18534" y="10562"/>
                </a:moveTo>
                <a:lnTo>
                  <a:pt x="18691" y="10392"/>
                </a:lnTo>
                <a:lnTo>
                  <a:pt x="18917" y="10226"/>
                </a:lnTo>
                <a:lnTo>
                  <a:pt x="18753" y="10392"/>
                </a:lnTo>
                <a:close/>
                <a:moveTo>
                  <a:pt x="18758" y="10320"/>
                </a:moveTo>
                <a:lnTo>
                  <a:pt x="18925" y="10138"/>
                </a:lnTo>
                <a:lnTo>
                  <a:pt x="19177" y="9963"/>
                </a:lnTo>
                <a:lnTo>
                  <a:pt x="19000" y="10142"/>
                </a:lnTo>
                <a:close/>
                <a:moveTo>
                  <a:pt x="19259" y="9907"/>
                </a:moveTo>
                <a:lnTo>
                  <a:pt x="19492" y="9747"/>
                </a:lnTo>
                <a:lnTo>
                  <a:pt x="19321" y="9908"/>
                </a:lnTo>
                <a:lnTo>
                  <a:pt x="19095" y="10073"/>
                </a:lnTo>
                <a:close/>
                <a:moveTo>
                  <a:pt x="19332" y="9834"/>
                </a:moveTo>
                <a:lnTo>
                  <a:pt x="19508" y="9656"/>
                </a:lnTo>
                <a:lnTo>
                  <a:pt x="19768" y="9486"/>
                </a:lnTo>
                <a:lnTo>
                  <a:pt x="19583" y="9660"/>
                </a:lnTo>
                <a:close/>
                <a:moveTo>
                  <a:pt x="19856" y="9429"/>
                </a:moveTo>
                <a:lnTo>
                  <a:pt x="20096" y="9272"/>
                </a:lnTo>
                <a:lnTo>
                  <a:pt x="19918" y="9429"/>
                </a:lnTo>
                <a:lnTo>
                  <a:pt x="19685" y="9589"/>
                </a:lnTo>
                <a:close/>
                <a:moveTo>
                  <a:pt x="19757" y="9406"/>
                </a:moveTo>
                <a:lnTo>
                  <a:pt x="20041" y="9230"/>
                </a:lnTo>
                <a:lnTo>
                  <a:pt x="19847" y="9412"/>
                </a:lnTo>
                <a:lnTo>
                  <a:pt x="19572" y="9592"/>
                </a:lnTo>
                <a:close/>
                <a:moveTo>
                  <a:pt x="19394" y="9630"/>
                </a:moveTo>
                <a:lnTo>
                  <a:pt x="19690" y="9447"/>
                </a:lnTo>
                <a:lnTo>
                  <a:pt x="19498" y="9640"/>
                </a:lnTo>
                <a:lnTo>
                  <a:pt x="19212" y="9827"/>
                </a:lnTo>
                <a:close/>
                <a:moveTo>
                  <a:pt x="19032" y="9854"/>
                </a:moveTo>
                <a:lnTo>
                  <a:pt x="19337" y="9665"/>
                </a:lnTo>
                <a:lnTo>
                  <a:pt x="19149" y="9868"/>
                </a:lnTo>
                <a:lnTo>
                  <a:pt x="18854" y="10061"/>
                </a:lnTo>
                <a:close/>
                <a:moveTo>
                  <a:pt x="18669" y="10078"/>
                </a:moveTo>
                <a:lnTo>
                  <a:pt x="18981" y="9885"/>
                </a:lnTo>
                <a:lnTo>
                  <a:pt x="18802" y="10096"/>
                </a:lnTo>
                <a:lnTo>
                  <a:pt x="18500" y="10293"/>
                </a:lnTo>
                <a:close/>
                <a:moveTo>
                  <a:pt x="18305" y="10303"/>
                </a:moveTo>
                <a:lnTo>
                  <a:pt x="18623" y="10106"/>
                </a:lnTo>
                <a:lnTo>
                  <a:pt x="18452" y="10323"/>
                </a:lnTo>
                <a:lnTo>
                  <a:pt x="18145" y="10523"/>
                </a:lnTo>
                <a:close/>
                <a:moveTo>
                  <a:pt x="17942" y="10527"/>
                </a:moveTo>
                <a:lnTo>
                  <a:pt x="18265" y="10327"/>
                </a:lnTo>
                <a:lnTo>
                  <a:pt x="18103" y="10550"/>
                </a:lnTo>
                <a:lnTo>
                  <a:pt x="17792" y="10754"/>
                </a:lnTo>
                <a:close/>
                <a:moveTo>
                  <a:pt x="17580" y="10751"/>
                </a:moveTo>
                <a:lnTo>
                  <a:pt x="17907" y="10549"/>
                </a:lnTo>
                <a:lnTo>
                  <a:pt x="17755" y="10779"/>
                </a:lnTo>
                <a:lnTo>
                  <a:pt x="17440" y="10984"/>
                </a:lnTo>
                <a:close/>
                <a:moveTo>
                  <a:pt x="17218" y="10975"/>
                </a:moveTo>
                <a:lnTo>
                  <a:pt x="17547" y="10771"/>
                </a:lnTo>
                <a:lnTo>
                  <a:pt x="17406" y="11006"/>
                </a:lnTo>
                <a:lnTo>
                  <a:pt x="17088" y="11214"/>
                </a:lnTo>
                <a:close/>
                <a:moveTo>
                  <a:pt x="16856" y="11200"/>
                </a:moveTo>
                <a:lnTo>
                  <a:pt x="17188" y="10994"/>
                </a:lnTo>
                <a:lnTo>
                  <a:pt x="17058" y="11234"/>
                </a:lnTo>
                <a:lnTo>
                  <a:pt x="16738" y="11444"/>
                </a:lnTo>
                <a:close/>
                <a:moveTo>
                  <a:pt x="16493" y="11424"/>
                </a:moveTo>
                <a:lnTo>
                  <a:pt x="16828" y="11217"/>
                </a:lnTo>
                <a:lnTo>
                  <a:pt x="16710" y="11462"/>
                </a:lnTo>
                <a:lnTo>
                  <a:pt x="16387" y="11673"/>
                </a:lnTo>
                <a:close/>
                <a:moveTo>
                  <a:pt x="16131" y="11648"/>
                </a:moveTo>
                <a:lnTo>
                  <a:pt x="16467" y="11440"/>
                </a:lnTo>
                <a:lnTo>
                  <a:pt x="16361" y="11690"/>
                </a:lnTo>
                <a:lnTo>
                  <a:pt x="16037" y="11901"/>
                </a:lnTo>
                <a:close/>
                <a:moveTo>
                  <a:pt x="15769" y="11872"/>
                </a:moveTo>
                <a:lnTo>
                  <a:pt x="16107" y="11663"/>
                </a:lnTo>
                <a:lnTo>
                  <a:pt x="16013" y="11918"/>
                </a:lnTo>
                <a:lnTo>
                  <a:pt x="15686" y="12131"/>
                </a:lnTo>
                <a:close/>
                <a:moveTo>
                  <a:pt x="15406" y="12096"/>
                </a:moveTo>
                <a:lnTo>
                  <a:pt x="15747" y="11886"/>
                </a:lnTo>
                <a:lnTo>
                  <a:pt x="15664" y="12146"/>
                </a:lnTo>
                <a:lnTo>
                  <a:pt x="15336" y="12360"/>
                </a:lnTo>
                <a:close/>
                <a:moveTo>
                  <a:pt x="15044" y="12320"/>
                </a:moveTo>
                <a:lnTo>
                  <a:pt x="15385" y="12109"/>
                </a:lnTo>
                <a:lnTo>
                  <a:pt x="15315" y="12373"/>
                </a:lnTo>
                <a:lnTo>
                  <a:pt x="14987" y="12587"/>
                </a:lnTo>
                <a:close/>
                <a:moveTo>
                  <a:pt x="14681" y="12544"/>
                </a:moveTo>
                <a:lnTo>
                  <a:pt x="15024" y="12332"/>
                </a:lnTo>
                <a:lnTo>
                  <a:pt x="14967" y="12600"/>
                </a:lnTo>
                <a:lnTo>
                  <a:pt x="14637" y="12815"/>
                </a:lnTo>
                <a:close/>
                <a:moveTo>
                  <a:pt x="14319" y="12768"/>
                </a:moveTo>
                <a:lnTo>
                  <a:pt x="14663" y="12555"/>
                </a:lnTo>
                <a:lnTo>
                  <a:pt x="14618" y="12828"/>
                </a:lnTo>
                <a:lnTo>
                  <a:pt x="14287" y="13044"/>
                </a:lnTo>
                <a:close/>
                <a:moveTo>
                  <a:pt x="13957" y="12992"/>
                </a:moveTo>
                <a:lnTo>
                  <a:pt x="14301" y="12780"/>
                </a:lnTo>
                <a:lnTo>
                  <a:pt x="14270" y="13057"/>
                </a:lnTo>
                <a:lnTo>
                  <a:pt x="13939" y="13273"/>
                </a:lnTo>
                <a:close/>
                <a:moveTo>
                  <a:pt x="13594" y="13216"/>
                </a:moveTo>
                <a:lnTo>
                  <a:pt x="13939" y="13003"/>
                </a:lnTo>
                <a:lnTo>
                  <a:pt x="13921" y="13283"/>
                </a:lnTo>
                <a:lnTo>
                  <a:pt x="13590" y="13500"/>
                </a:lnTo>
                <a:close/>
                <a:moveTo>
                  <a:pt x="13589" y="13523"/>
                </a:moveTo>
                <a:lnTo>
                  <a:pt x="13920" y="13307"/>
                </a:lnTo>
                <a:lnTo>
                  <a:pt x="13901" y="13587"/>
                </a:lnTo>
                <a:lnTo>
                  <a:pt x="13584" y="13807"/>
                </a:lnTo>
                <a:close/>
                <a:moveTo>
                  <a:pt x="13583" y="13830"/>
                </a:moveTo>
                <a:lnTo>
                  <a:pt x="13899" y="13612"/>
                </a:lnTo>
                <a:lnTo>
                  <a:pt x="13881" y="13892"/>
                </a:lnTo>
                <a:lnTo>
                  <a:pt x="13578" y="14114"/>
                </a:lnTo>
                <a:close/>
                <a:moveTo>
                  <a:pt x="13232" y="13440"/>
                </a:moveTo>
                <a:lnTo>
                  <a:pt x="13578" y="13226"/>
                </a:lnTo>
                <a:lnTo>
                  <a:pt x="13573" y="13511"/>
                </a:lnTo>
                <a:lnTo>
                  <a:pt x="13240" y="13728"/>
                </a:lnTo>
                <a:close/>
                <a:moveTo>
                  <a:pt x="13241" y="13750"/>
                </a:moveTo>
                <a:lnTo>
                  <a:pt x="13572" y="13534"/>
                </a:lnTo>
                <a:lnTo>
                  <a:pt x="13567" y="13818"/>
                </a:lnTo>
                <a:lnTo>
                  <a:pt x="13249" y="14038"/>
                </a:lnTo>
                <a:close/>
                <a:moveTo>
                  <a:pt x="13249" y="14060"/>
                </a:moveTo>
                <a:lnTo>
                  <a:pt x="13566" y="13841"/>
                </a:lnTo>
                <a:lnTo>
                  <a:pt x="13561" y="14125"/>
                </a:lnTo>
                <a:lnTo>
                  <a:pt x="13257" y="14348"/>
                </a:lnTo>
                <a:close/>
                <a:moveTo>
                  <a:pt x="13258" y="14371"/>
                </a:moveTo>
                <a:lnTo>
                  <a:pt x="13561" y="14149"/>
                </a:lnTo>
                <a:lnTo>
                  <a:pt x="13556" y="14433"/>
                </a:lnTo>
                <a:lnTo>
                  <a:pt x="13266" y="14658"/>
                </a:lnTo>
                <a:close/>
                <a:moveTo>
                  <a:pt x="13267" y="14681"/>
                </a:moveTo>
                <a:lnTo>
                  <a:pt x="13555" y="14457"/>
                </a:lnTo>
                <a:lnTo>
                  <a:pt x="13550" y="14740"/>
                </a:lnTo>
                <a:lnTo>
                  <a:pt x="13275" y="14967"/>
                </a:lnTo>
                <a:close/>
                <a:moveTo>
                  <a:pt x="13275" y="14991"/>
                </a:moveTo>
                <a:lnTo>
                  <a:pt x="13549" y="14764"/>
                </a:lnTo>
                <a:lnTo>
                  <a:pt x="13544" y="15047"/>
                </a:lnTo>
                <a:lnTo>
                  <a:pt x="13283" y="15277"/>
                </a:lnTo>
                <a:close/>
                <a:moveTo>
                  <a:pt x="13284" y="15301"/>
                </a:moveTo>
                <a:lnTo>
                  <a:pt x="13544" y="15072"/>
                </a:lnTo>
                <a:lnTo>
                  <a:pt x="13539" y="15354"/>
                </a:lnTo>
                <a:lnTo>
                  <a:pt x="13292" y="15587"/>
                </a:lnTo>
                <a:close/>
                <a:moveTo>
                  <a:pt x="13293" y="15612"/>
                </a:moveTo>
                <a:lnTo>
                  <a:pt x="13538" y="15380"/>
                </a:lnTo>
                <a:lnTo>
                  <a:pt x="13533" y="15662"/>
                </a:lnTo>
                <a:lnTo>
                  <a:pt x="13301" y="15896"/>
                </a:lnTo>
                <a:close/>
                <a:moveTo>
                  <a:pt x="13301" y="15922"/>
                </a:moveTo>
                <a:lnTo>
                  <a:pt x="13533" y="15688"/>
                </a:lnTo>
                <a:lnTo>
                  <a:pt x="13528" y="15968"/>
                </a:lnTo>
                <a:lnTo>
                  <a:pt x="13310" y="16205"/>
                </a:lnTo>
                <a:close/>
                <a:moveTo>
                  <a:pt x="13310" y="16232"/>
                </a:moveTo>
                <a:lnTo>
                  <a:pt x="13527" y="15997"/>
                </a:lnTo>
                <a:lnTo>
                  <a:pt x="13522" y="16277"/>
                </a:lnTo>
                <a:lnTo>
                  <a:pt x="13318" y="16515"/>
                </a:lnTo>
                <a:close/>
                <a:moveTo>
                  <a:pt x="13319" y="16542"/>
                </a:moveTo>
                <a:lnTo>
                  <a:pt x="13521" y="16305"/>
                </a:lnTo>
                <a:lnTo>
                  <a:pt x="13516" y="16585"/>
                </a:lnTo>
                <a:lnTo>
                  <a:pt x="13326" y="16825"/>
                </a:lnTo>
                <a:close/>
                <a:moveTo>
                  <a:pt x="13327" y="16852"/>
                </a:moveTo>
                <a:lnTo>
                  <a:pt x="13516" y="16612"/>
                </a:lnTo>
                <a:lnTo>
                  <a:pt x="13511" y="16890"/>
                </a:lnTo>
                <a:lnTo>
                  <a:pt x="13335" y="17132"/>
                </a:lnTo>
                <a:close/>
                <a:moveTo>
                  <a:pt x="13336" y="17163"/>
                </a:moveTo>
                <a:lnTo>
                  <a:pt x="13510" y="16923"/>
                </a:lnTo>
                <a:lnTo>
                  <a:pt x="13505" y="17199"/>
                </a:lnTo>
                <a:lnTo>
                  <a:pt x="13344" y="17442"/>
                </a:lnTo>
                <a:close/>
                <a:moveTo>
                  <a:pt x="13345" y="17473"/>
                </a:moveTo>
                <a:lnTo>
                  <a:pt x="13504" y="17231"/>
                </a:lnTo>
                <a:lnTo>
                  <a:pt x="13499" y="17506"/>
                </a:lnTo>
                <a:lnTo>
                  <a:pt x="13352" y="17750"/>
                </a:lnTo>
                <a:close/>
                <a:moveTo>
                  <a:pt x="13353" y="17783"/>
                </a:moveTo>
                <a:lnTo>
                  <a:pt x="13499" y="17541"/>
                </a:lnTo>
                <a:lnTo>
                  <a:pt x="13494" y="17813"/>
                </a:lnTo>
                <a:lnTo>
                  <a:pt x="13361" y="18058"/>
                </a:lnTo>
                <a:close/>
                <a:moveTo>
                  <a:pt x="13362" y="18093"/>
                </a:moveTo>
                <a:lnTo>
                  <a:pt x="13493" y="17851"/>
                </a:lnTo>
                <a:lnTo>
                  <a:pt x="13488" y="18120"/>
                </a:lnTo>
                <a:lnTo>
                  <a:pt x="13369" y="18365"/>
                </a:lnTo>
                <a:close/>
                <a:moveTo>
                  <a:pt x="13371" y="18403"/>
                </a:moveTo>
                <a:lnTo>
                  <a:pt x="13486" y="18162"/>
                </a:lnTo>
                <a:lnTo>
                  <a:pt x="13482" y="18428"/>
                </a:lnTo>
                <a:lnTo>
                  <a:pt x="13377" y="18672"/>
                </a:lnTo>
                <a:close/>
                <a:moveTo>
                  <a:pt x="13379" y="18713"/>
                </a:moveTo>
                <a:lnTo>
                  <a:pt x="13482" y="18473"/>
                </a:lnTo>
                <a:lnTo>
                  <a:pt x="13477" y="18735"/>
                </a:lnTo>
                <a:lnTo>
                  <a:pt x="13386" y="18978"/>
                </a:lnTo>
                <a:close/>
                <a:moveTo>
                  <a:pt x="13388" y="19023"/>
                </a:moveTo>
                <a:lnTo>
                  <a:pt x="13476" y="18787"/>
                </a:lnTo>
                <a:lnTo>
                  <a:pt x="13471" y="19043"/>
                </a:lnTo>
                <a:lnTo>
                  <a:pt x="13395" y="19283"/>
                </a:lnTo>
                <a:close/>
                <a:moveTo>
                  <a:pt x="13449" y="20272"/>
                </a:moveTo>
                <a:lnTo>
                  <a:pt x="13428" y="20456"/>
                </a:lnTo>
                <a:lnTo>
                  <a:pt x="13422" y="20264"/>
                </a:lnTo>
                <a:lnTo>
                  <a:pt x="13452" y="20081"/>
                </a:lnTo>
                <a:close/>
                <a:moveTo>
                  <a:pt x="13454" y="19965"/>
                </a:moveTo>
                <a:lnTo>
                  <a:pt x="13420" y="20176"/>
                </a:lnTo>
                <a:lnTo>
                  <a:pt x="13414" y="19954"/>
                </a:lnTo>
                <a:lnTo>
                  <a:pt x="13458" y="19745"/>
                </a:lnTo>
                <a:close/>
                <a:moveTo>
                  <a:pt x="13460" y="19657"/>
                </a:moveTo>
                <a:lnTo>
                  <a:pt x="13412" y="19883"/>
                </a:lnTo>
                <a:lnTo>
                  <a:pt x="13405" y="19643"/>
                </a:lnTo>
                <a:lnTo>
                  <a:pt x="13464" y="19420"/>
                </a:lnTo>
                <a:close/>
                <a:moveTo>
                  <a:pt x="13403" y="19584"/>
                </a:moveTo>
                <a:lnTo>
                  <a:pt x="13396" y="19334"/>
                </a:lnTo>
                <a:lnTo>
                  <a:pt x="13470" y="19102"/>
                </a:lnTo>
                <a:lnTo>
                  <a:pt x="13466" y="19350"/>
                </a:lnTo>
                <a:close/>
                <a:moveTo>
                  <a:pt x="13503" y="19668"/>
                </a:moveTo>
                <a:lnTo>
                  <a:pt x="13473" y="19851"/>
                </a:lnTo>
                <a:lnTo>
                  <a:pt x="13476" y="19660"/>
                </a:lnTo>
                <a:lnTo>
                  <a:pt x="13515" y="19479"/>
                </a:lnTo>
                <a:close/>
                <a:moveTo>
                  <a:pt x="13478" y="19573"/>
                </a:moveTo>
                <a:lnTo>
                  <a:pt x="13482" y="19353"/>
                </a:lnTo>
                <a:lnTo>
                  <a:pt x="13537" y="19146"/>
                </a:lnTo>
                <a:lnTo>
                  <a:pt x="13523" y="19362"/>
                </a:lnTo>
                <a:close/>
                <a:moveTo>
                  <a:pt x="13586" y="19069"/>
                </a:moveTo>
                <a:lnTo>
                  <a:pt x="13547" y="19251"/>
                </a:lnTo>
                <a:lnTo>
                  <a:pt x="13559" y="19063"/>
                </a:lnTo>
                <a:lnTo>
                  <a:pt x="13607" y="18883"/>
                </a:lnTo>
                <a:close/>
                <a:moveTo>
                  <a:pt x="13565" y="18976"/>
                </a:moveTo>
                <a:lnTo>
                  <a:pt x="13579" y="18760"/>
                </a:lnTo>
                <a:lnTo>
                  <a:pt x="13644" y="18555"/>
                </a:lnTo>
                <a:lnTo>
                  <a:pt x="13620" y="18769"/>
                </a:lnTo>
                <a:close/>
                <a:moveTo>
                  <a:pt x="13697" y="18478"/>
                </a:moveTo>
                <a:lnTo>
                  <a:pt x="13649" y="18658"/>
                </a:lnTo>
                <a:lnTo>
                  <a:pt x="13670" y="18472"/>
                </a:lnTo>
                <a:lnTo>
                  <a:pt x="13727" y="18294"/>
                </a:lnTo>
                <a:close/>
                <a:moveTo>
                  <a:pt x="13837" y="17893"/>
                </a:moveTo>
                <a:lnTo>
                  <a:pt x="13780" y="18071"/>
                </a:lnTo>
                <a:lnTo>
                  <a:pt x="13810" y="17889"/>
                </a:lnTo>
                <a:lnTo>
                  <a:pt x="13876" y="17713"/>
                </a:lnTo>
                <a:close/>
                <a:moveTo>
                  <a:pt x="14006" y="17314"/>
                </a:moveTo>
                <a:lnTo>
                  <a:pt x="13939" y="17491"/>
                </a:lnTo>
                <a:lnTo>
                  <a:pt x="13978" y="17312"/>
                </a:lnTo>
                <a:lnTo>
                  <a:pt x="14051" y="17139"/>
                </a:lnTo>
                <a:close/>
                <a:moveTo>
                  <a:pt x="14203" y="16743"/>
                </a:moveTo>
                <a:lnTo>
                  <a:pt x="14128" y="16916"/>
                </a:lnTo>
                <a:lnTo>
                  <a:pt x="14175" y="16741"/>
                </a:lnTo>
                <a:lnTo>
                  <a:pt x="14258" y="16571"/>
                </a:lnTo>
                <a:close/>
                <a:moveTo>
                  <a:pt x="14428" y="16178"/>
                </a:moveTo>
                <a:lnTo>
                  <a:pt x="14345" y="16349"/>
                </a:lnTo>
                <a:lnTo>
                  <a:pt x="14400" y="16177"/>
                </a:lnTo>
                <a:lnTo>
                  <a:pt x="14490" y="16010"/>
                </a:lnTo>
                <a:close/>
                <a:moveTo>
                  <a:pt x="14682" y="15620"/>
                </a:moveTo>
                <a:lnTo>
                  <a:pt x="14591" y="15787"/>
                </a:lnTo>
                <a:lnTo>
                  <a:pt x="14654" y="15620"/>
                </a:lnTo>
                <a:lnTo>
                  <a:pt x="14752" y="15457"/>
                </a:lnTo>
                <a:close/>
                <a:moveTo>
                  <a:pt x="14965" y="15068"/>
                </a:moveTo>
                <a:lnTo>
                  <a:pt x="14866" y="15232"/>
                </a:lnTo>
                <a:lnTo>
                  <a:pt x="14935" y="15069"/>
                </a:lnTo>
                <a:lnTo>
                  <a:pt x="15041" y="14909"/>
                </a:lnTo>
                <a:close/>
                <a:moveTo>
                  <a:pt x="15276" y="14523"/>
                </a:moveTo>
                <a:lnTo>
                  <a:pt x="15170" y="14683"/>
                </a:lnTo>
                <a:lnTo>
                  <a:pt x="15247" y="14525"/>
                </a:lnTo>
                <a:lnTo>
                  <a:pt x="15360" y="14370"/>
                </a:lnTo>
                <a:close/>
                <a:moveTo>
                  <a:pt x="15616" y="13985"/>
                </a:moveTo>
                <a:lnTo>
                  <a:pt x="15503" y="14141"/>
                </a:lnTo>
                <a:lnTo>
                  <a:pt x="15586" y="13988"/>
                </a:lnTo>
                <a:lnTo>
                  <a:pt x="15705" y="13836"/>
                </a:lnTo>
                <a:close/>
                <a:moveTo>
                  <a:pt x="15985" y="13453"/>
                </a:moveTo>
                <a:lnTo>
                  <a:pt x="15865" y="13605"/>
                </a:lnTo>
                <a:lnTo>
                  <a:pt x="15954" y="13457"/>
                </a:lnTo>
                <a:lnTo>
                  <a:pt x="16080" y="13310"/>
                </a:lnTo>
                <a:close/>
                <a:moveTo>
                  <a:pt x="16382" y="12928"/>
                </a:moveTo>
                <a:lnTo>
                  <a:pt x="16256" y="13075"/>
                </a:lnTo>
                <a:lnTo>
                  <a:pt x="16351" y="12932"/>
                </a:lnTo>
                <a:lnTo>
                  <a:pt x="16482" y="12790"/>
                </a:lnTo>
                <a:close/>
                <a:moveTo>
                  <a:pt x="16808" y="12410"/>
                </a:moveTo>
                <a:lnTo>
                  <a:pt x="16676" y="12552"/>
                </a:lnTo>
                <a:lnTo>
                  <a:pt x="16776" y="12414"/>
                </a:lnTo>
                <a:lnTo>
                  <a:pt x="16912" y="12277"/>
                </a:lnTo>
                <a:close/>
                <a:moveTo>
                  <a:pt x="17262" y="11898"/>
                </a:moveTo>
                <a:lnTo>
                  <a:pt x="17125" y="12036"/>
                </a:lnTo>
                <a:lnTo>
                  <a:pt x="17230" y="11903"/>
                </a:lnTo>
                <a:lnTo>
                  <a:pt x="17371" y="11770"/>
                </a:lnTo>
                <a:close/>
                <a:moveTo>
                  <a:pt x="17745" y="11393"/>
                </a:moveTo>
                <a:lnTo>
                  <a:pt x="17604" y="11526"/>
                </a:lnTo>
                <a:lnTo>
                  <a:pt x="17712" y="11398"/>
                </a:lnTo>
                <a:lnTo>
                  <a:pt x="17857" y="11271"/>
                </a:lnTo>
                <a:close/>
                <a:moveTo>
                  <a:pt x="18255" y="10894"/>
                </a:moveTo>
                <a:lnTo>
                  <a:pt x="18110" y="11022"/>
                </a:lnTo>
                <a:lnTo>
                  <a:pt x="18222" y="10900"/>
                </a:lnTo>
                <a:lnTo>
                  <a:pt x="18371" y="10777"/>
                </a:lnTo>
                <a:close/>
                <a:moveTo>
                  <a:pt x="18795" y="10403"/>
                </a:moveTo>
                <a:lnTo>
                  <a:pt x="18646" y="10526"/>
                </a:lnTo>
                <a:lnTo>
                  <a:pt x="18762" y="10409"/>
                </a:lnTo>
                <a:lnTo>
                  <a:pt x="18913" y="10291"/>
                </a:lnTo>
                <a:close/>
                <a:moveTo>
                  <a:pt x="19058" y="10155"/>
                </a:moveTo>
                <a:lnTo>
                  <a:pt x="18864" y="10306"/>
                </a:lnTo>
                <a:lnTo>
                  <a:pt x="19010" y="10158"/>
                </a:lnTo>
                <a:lnTo>
                  <a:pt x="19209" y="10013"/>
                </a:lnTo>
                <a:close/>
                <a:moveTo>
                  <a:pt x="19364" y="9918"/>
                </a:moveTo>
                <a:lnTo>
                  <a:pt x="19213" y="10036"/>
                </a:lnTo>
                <a:lnTo>
                  <a:pt x="19331" y="9924"/>
                </a:lnTo>
                <a:lnTo>
                  <a:pt x="19485" y="9812"/>
                </a:lnTo>
                <a:close/>
                <a:moveTo>
                  <a:pt x="19641" y="9674"/>
                </a:moveTo>
                <a:lnTo>
                  <a:pt x="19443" y="9819"/>
                </a:lnTo>
                <a:lnTo>
                  <a:pt x="19594" y="9677"/>
                </a:lnTo>
                <a:lnTo>
                  <a:pt x="19798" y="9537"/>
                </a:lnTo>
                <a:close/>
                <a:moveTo>
                  <a:pt x="19960" y="9440"/>
                </a:moveTo>
                <a:lnTo>
                  <a:pt x="19806" y="9553"/>
                </a:lnTo>
                <a:lnTo>
                  <a:pt x="19926" y="9447"/>
                </a:lnTo>
                <a:lnTo>
                  <a:pt x="20082" y="9339"/>
                </a:lnTo>
                <a:close/>
                <a:moveTo>
                  <a:pt x="20251" y="9200"/>
                </a:moveTo>
                <a:lnTo>
                  <a:pt x="20048" y="9340"/>
                </a:lnTo>
                <a:lnTo>
                  <a:pt x="20204" y="9203"/>
                </a:lnTo>
                <a:lnTo>
                  <a:pt x="20412" y="9066"/>
                </a:lnTo>
                <a:close/>
                <a:moveTo>
                  <a:pt x="20586" y="8969"/>
                </a:moveTo>
                <a:lnTo>
                  <a:pt x="20430" y="9077"/>
                </a:lnTo>
                <a:lnTo>
                  <a:pt x="20551" y="8977"/>
                </a:lnTo>
                <a:lnTo>
                  <a:pt x="20708" y="8874"/>
                </a:lnTo>
                <a:close/>
                <a:moveTo>
                  <a:pt x="20891" y="8732"/>
                </a:moveTo>
                <a:lnTo>
                  <a:pt x="20682" y="8868"/>
                </a:lnTo>
                <a:lnTo>
                  <a:pt x="20842" y="8735"/>
                </a:lnTo>
                <a:lnTo>
                  <a:pt x="21056" y="8604"/>
                </a:lnTo>
                <a:close/>
                <a:moveTo>
                  <a:pt x="21239" y="8504"/>
                </a:moveTo>
                <a:lnTo>
                  <a:pt x="21082" y="8606"/>
                </a:lnTo>
                <a:lnTo>
                  <a:pt x="21205" y="8511"/>
                </a:lnTo>
                <a:lnTo>
                  <a:pt x="21362" y="8414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D50B689A-1C79-41EB-A411-3211DFBE962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187450" y="1028700"/>
            <a:ext cx="6767513" cy="156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DM Serif Display" charset="0"/>
              </a:rPr>
              <a:t>Click to edit Template title style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F2B5F4C-A1BE-45BA-B532-2858A375752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1187450" y="2851150"/>
            <a:ext cx="2032000" cy="156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Montserrat Light" charset="0"/>
              </a:rPr>
              <a:t>Click to edit Template text styles</a:t>
            </a:r>
          </a:p>
          <a:p>
            <a:pPr lvl="1"/>
            <a:r>
              <a:rPr lang="en-US" altLang="en-US">
                <a:sym typeface="Montserrat Light" charset="0"/>
              </a:rPr>
              <a:t>Second level</a:t>
            </a:r>
          </a:p>
          <a:p>
            <a:pPr lvl="2"/>
            <a:r>
              <a:rPr lang="en-US" altLang="en-US">
                <a:sym typeface="Montserrat Light" charset="0"/>
              </a:rPr>
              <a:t>Third level</a:t>
            </a:r>
          </a:p>
          <a:p>
            <a:pPr lvl="3"/>
            <a:r>
              <a:rPr lang="en-US" altLang="en-US">
                <a:sym typeface="Montserrat Light" charset="0"/>
              </a:rPr>
              <a:t>Fourth level</a:t>
            </a:r>
          </a:p>
          <a:p>
            <a:pPr lvl="4"/>
            <a:r>
              <a:rPr lang="en-US" altLang="en-US">
                <a:sym typeface="Montserrat Light" charset="0"/>
              </a:rPr>
              <a:t>Fifth level</a:t>
            </a:r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911A5BCC-CBF8-46D6-9EBB-288C173A025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8756650" y="4768850"/>
            <a:ext cx="195263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rgbClr val="97A5C2"/>
                </a:solidFill>
                <a:latin typeface="+mj-lt"/>
                <a:sym typeface="DM Serif Display" charset="0"/>
              </a:defRPr>
            </a:lvl1pPr>
          </a:lstStyle>
          <a:p>
            <a:fld id="{834458E5-F20F-4872-92FD-9D72165CBDE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 kern="1200">
          <a:solidFill>
            <a:srgbClr val="FFFFFF"/>
          </a:solidFill>
          <a:latin typeface="+mj-lt"/>
          <a:ea typeface="+mj-ea"/>
          <a:cs typeface="+mj-cs"/>
          <a:sym typeface="DM Serif Display" charset="0"/>
        </a:defRPr>
      </a:lvl1pPr>
      <a:lvl2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2pPr>
      <a:lvl3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3pPr>
      <a:lvl4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4pPr>
      <a:lvl5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5pPr>
      <a:lvl6pPr marL="4572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6pPr>
      <a:lvl7pPr marL="9144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7pPr>
      <a:lvl8pPr marL="13716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8pPr>
      <a:lvl9pPr marL="18288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9pPr>
    </p:titleStyle>
    <p:bodyStyle>
      <a:lvl1pPr marL="4572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╺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1pPr>
      <a:lvl2pPr marL="9144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-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2pPr>
      <a:lvl3pPr marL="13716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⬞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3pPr>
      <a:lvl4pPr marL="18288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●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4pPr>
      <a:lvl5pPr marL="22860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○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flip="none" rotWithShape="0">
          <a:gsLst>
            <a:gs pos="0">
              <a:srgbClr val="F0F2F9"/>
            </a:gs>
            <a:gs pos="49899">
              <a:srgbClr val="DADDEE"/>
            </a:gs>
            <a:gs pos="100000">
              <a:srgbClr val="CBD0E8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1" descr="Google Shape;10;p2">
            <a:extLst>
              <a:ext uri="{FF2B5EF4-FFF2-40B4-BE49-F238E27FC236}">
                <a16:creationId xmlns:a16="http://schemas.microsoft.com/office/drawing/2014/main" id="{96221B2C-A32C-41B2-81CD-052948816C9D}"/>
              </a:ext>
            </a:extLst>
          </p:cNvPr>
          <p:cNvSpPr>
            <a:spLocks/>
          </p:cNvSpPr>
          <p:nvPr/>
        </p:nvSpPr>
        <p:spPr bwMode="auto">
          <a:xfrm>
            <a:off x="0" y="9525"/>
            <a:ext cx="9144000" cy="5133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lnTo>
                  <a:pt x="19195" y="6328"/>
                </a:lnTo>
                <a:lnTo>
                  <a:pt x="18813" y="7268"/>
                </a:lnTo>
                <a:lnTo>
                  <a:pt x="18424" y="8161"/>
                </a:lnTo>
                <a:lnTo>
                  <a:pt x="18028" y="9007"/>
                </a:lnTo>
                <a:lnTo>
                  <a:pt x="17625" y="9808"/>
                </a:lnTo>
                <a:lnTo>
                  <a:pt x="17215" y="10562"/>
                </a:lnTo>
                <a:lnTo>
                  <a:pt x="16798" y="11269"/>
                </a:lnTo>
                <a:lnTo>
                  <a:pt x="16373" y="11930"/>
                </a:lnTo>
                <a:lnTo>
                  <a:pt x="15942" y="12545"/>
                </a:lnTo>
                <a:lnTo>
                  <a:pt x="15503" y="13113"/>
                </a:lnTo>
                <a:lnTo>
                  <a:pt x="15057" y="13635"/>
                </a:lnTo>
                <a:lnTo>
                  <a:pt x="14604" y="14111"/>
                </a:lnTo>
                <a:lnTo>
                  <a:pt x="14144" y="14540"/>
                </a:lnTo>
                <a:lnTo>
                  <a:pt x="13677" y="14922"/>
                </a:lnTo>
                <a:lnTo>
                  <a:pt x="13203" y="15259"/>
                </a:lnTo>
                <a:lnTo>
                  <a:pt x="12722" y="15549"/>
                </a:lnTo>
                <a:lnTo>
                  <a:pt x="12234" y="15792"/>
                </a:lnTo>
                <a:lnTo>
                  <a:pt x="11739" y="15990"/>
                </a:lnTo>
                <a:lnTo>
                  <a:pt x="11236" y="16140"/>
                </a:lnTo>
                <a:lnTo>
                  <a:pt x="10727" y="16245"/>
                </a:lnTo>
                <a:lnTo>
                  <a:pt x="10209" y="16303"/>
                </a:lnTo>
                <a:lnTo>
                  <a:pt x="9686" y="16314"/>
                </a:lnTo>
                <a:lnTo>
                  <a:pt x="9155" y="16280"/>
                </a:lnTo>
                <a:lnTo>
                  <a:pt x="8617" y="16199"/>
                </a:lnTo>
                <a:lnTo>
                  <a:pt x="8071" y="16072"/>
                </a:lnTo>
                <a:lnTo>
                  <a:pt x="7519" y="15898"/>
                </a:lnTo>
                <a:lnTo>
                  <a:pt x="0" y="12939"/>
                </a:lnTo>
                <a:lnTo>
                  <a:pt x="0" y="12959"/>
                </a:lnTo>
                <a:lnTo>
                  <a:pt x="7259" y="15815"/>
                </a:lnTo>
                <a:lnTo>
                  <a:pt x="0" y="13532"/>
                </a:lnTo>
                <a:lnTo>
                  <a:pt x="0" y="13552"/>
                </a:lnTo>
                <a:lnTo>
                  <a:pt x="7516" y="15917"/>
                </a:lnTo>
                <a:lnTo>
                  <a:pt x="7670" y="15977"/>
                </a:lnTo>
                <a:lnTo>
                  <a:pt x="0" y="14186"/>
                </a:lnTo>
                <a:lnTo>
                  <a:pt x="0" y="14206"/>
                </a:lnTo>
                <a:lnTo>
                  <a:pt x="7796" y="16028"/>
                </a:lnTo>
                <a:lnTo>
                  <a:pt x="7993" y="16105"/>
                </a:lnTo>
                <a:lnTo>
                  <a:pt x="0" y="14902"/>
                </a:lnTo>
                <a:lnTo>
                  <a:pt x="0" y="14922"/>
                </a:lnTo>
                <a:lnTo>
                  <a:pt x="8077" y="16137"/>
                </a:lnTo>
                <a:lnTo>
                  <a:pt x="8295" y="16223"/>
                </a:lnTo>
                <a:lnTo>
                  <a:pt x="0" y="15682"/>
                </a:lnTo>
                <a:lnTo>
                  <a:pt x="0" y="15702"/>
                </a:lnTo>
                <a:lnTo>
                  <a:pt x="8357" y="16247"/>
                </a:lnTo>
                <a:lnTo>
                  <a:pt x="8588" y="16339"/>
                </a:lnTo>
                <a:lnTo>
                  <a:pt x="0" y="16531"/>
                </a:lnTo>
                <a:lnTo>
                  <a:pt x="0" y="16551"/>
                </a:lnTo>
                <a:lnTo>
                  <a:pt x="8637" y="16357"/>
                </a:lnTo>
                <a:lnTo>
                  <a:pt x="8877" y="16452"/>
                </a:lnTo>
                <a:lnTo>
                  <a:pt x="0" y="17450"/>
                </a:lnTo>
                <a:lnTo>
                  <a:pt x="0" y="17470"/>
                </a:lnTo>
                <a:lnTo>
                  <a:pt x="8917" y="16468"/>
                </a:lnTo>
                <a:lnTo>
                  <a:pt x="9163" y="16565"/>
                </a:lnTo>
                <a:lnTo>
                  <a:pt x="0" y="18443"/>
                </a:lnTo>
                <a:lnTo>
                  <a:pt x="0" y="18463"/>
                </a:lnTo>
                <a:lnTo>
                  <a:pt x="9197" y="16578"/>
                </a:lnTo>
                <a:lnTo>
                  <a:pt x="9447" y="16677"/>
                </a:lnTo>
                <a:lnTo>
                  <a:pt x="0" y="19512"/>
                </a:lnTo>
                <a:lnTo>
                  <a:pt x="0" y="19532"/>
                </a:lnTo>
                <a:lnTo>
                  <a:pt x="9477" y="16687"/>
                </a:lnTo>
                <a:lnTo>
                  <a:pt x="9731" y="16787"/>
                </a:lnTo>
                <a:lnTo>
                  <a:pt x="0" y="20662"/>
                </a:lnTo>
                <a:lnTo>
                  <a:pt x="0" y="20682"/>
                </a:lnTo>
                <a:lnTo>
                  <a:pt x="9757" y="16798"/>
                </a:lnTo>
                <a:lnTo>
                  <a:pt x="10013" y="16898"/>
                </a:lnTo>
                <a:lnTo>
                  <a:pt x="590" y="21600"/>
                </a:lnTo>
                <a:lnTo>
                  <a:pt x="632" y="21600"/>
                </a:lnTo>
                <a:lnTo>
                  <a:pt x="10036" y="16909"/>
                </a:lnTo>
                <a:lnTo>
                  <a:pt x="10295" y="17011"/>
                </a:lnTo>
                <a:lnTo>
                  <a:pt x="2679" y="21600"/>
                </a:lnTo>
                <a:lnTo>
                  <a:pt x="2714" y="21600"/>
                </a:lnTo>
                <a:lnTo>
                  <a:pt x="10317" y="17019"/>
                </a:lnTo>
                <a:lnTo>
                  <a:pt x="10577" y="17121"/>
                </a:lnTo>
                <a:lnTo>
                  <a:pt x="4264" y="21600"/>
                </a:lnTo>
                <a:lnTo>
                  <a:pt x="4294" y="21600"/>
                </a:lnTo>
                <a:lnTo>
                  <a:pt x="10597" y="17129"/>
                </a:lnTo>
                <a:lnTo>
                  <a:pt x="10859" y="17232"/>
                </a:lnTo>
                <a:lnTo>
                  <a:pt x="5529" y="21600"/>
                </a:lnTo>
                <a:lnTo>
                  <a:pt x="5555" y="21600"/>
                </a:lnTo>
                <a:lnTo>
                  <a:pt x="10877" y="17239"/>
                </a:lnTo>
                <a:lnTo>
                  <a:pt x="11140" y="17343"/>
                </a:lnTo>
                <a:lnTo>
                  <a:pt x="6577" y="21600"/>
                </a:lnTo>
                <a:lnTo>
                  <a:pt x="6601" y="21600"/>
                </a:lnTo>
                <a:lnTo>
                  <a:pt x="11157" y="17349"/>
                </a:lnTo>
                <a:lnTo>
                  <a:pt x="11421" y="17453"/>
                </a:lnTo>
                <a:lnTo>
                  <a:pt x="7472" y="21600"/>
                </a:lnTo>
                <a:lnTo>
                  <a:pt x="7494" y="21600"/>
                </a:lnTo>
                <a:lnTo>
                  <a:pt x="11437" y="17460"/>
                </a:lnTo>
                <a:lnTo>
                  <a:pt x="11702" y="17564"/>
                </a:lnTo>
                <a:lnTo>
                  <a:pt x="8255" y="21600"/>
                </a:lnTo>
                <a:lnTo>
                  <a:pt x="8275" y="21600"/>
                </a:lnTo>
                <a:lnTo>
                  <a:pt x="11717" y="17570"/>
                </a:lnTo>
                <a:lnTo>
                  <a:pt x="11983" y="17674"/>
                </a:lnTo>
                <a:lnTo>
                  <a:pt x="8952" y="21600"/>
                </a:lnTo>
                <a:lnTo>
                  <a:pt x="8971" y="21600"/>
                </a:lnTo>
                <a:lnTo>
                  <a:pt x="11998" y="17680"/>
                </a:lnTo>
                <a:lnTo>
                  <a:pt x="12264" y="17785"/>
                </a:lnTo>
                <a:lnTo>
                  <a:pt x="9585" y="21600"/>
                </a:lnTo>
                <a:lnTo>
                  <a:pt x="9603" y="21600"/>
                </a:lnTo>
                <a:lnTo>
                  <a:pt x="12278" y="17790"/>
                </a:lnTo>
                <a:lnTo>
                  <a:pt x="12544" y="17895"/>
                </a:lnTo>
                <a:lnTo>
                  <a:pt x="10165" y="21600"/>
                </a:lnTo>
                <a:lnTo>
                  <a:pt x="10182" y="21600"/>
                </a:lnTo>
                <a:lnTo>
                  <a:pt x="12557" y="17900"/>
                </a:lnTo>
                <a:lnTo>
                  <a:pt x="12824" y="18005"/>
                </a:lnTo>
                <a:lnTo>
                  <a:pt x="10704" y="21600"/>
                </a:lnTo>
                <a:lnTo>
                  <a:pt x="10720" y="21600"/>
                </a:lnTo>
                <a:lnTo>
                  <a:pt x="12837" y="18010"/>
                </a:lnTo>
                <a:lnTo>
                  <a:pt x="13105" y="18116"/>
                </a:lnTo>
                <a:lnTo>
                  <a:pt x="11208" y="21600"/>
                </a:lnTo>
                <a:lnTo>
                  <a:pt x="11224" y="21600"/>
                </a:lnTo>
                <a:lnTo>
                  <a:pt x="13117" y="18121"/>
                </a:lnTo>
                <a:lnTo>
                  <a:pt x="13385" y="18226"/>
                </a:lnTo>
                <a:lnTo>
                  <a:pt x="11685" y="21600"/>
                </a:lnTo>
                <a:lnTo>
                  <a:pt x="11700" y="21600"/>
                </a:lnTo>
                <a:lnTo>
                  <a:pt x="13397" y="18231"/>
                </a:lnTo>
                <a:lnTo>
                  <a:pt x="13665" y="18336"/>
                </a:lnTo>
                <a:lnTo>
                  <a:pt x="12138" y="21600"/>
                </a:lnTo>
                <a:lnTo>
                  <a:pt x="12153" y="21600"/>
                </a:lnTo>
                <a:lnTo>
                  <a:pt x="13677" y="18341"/>
                </a:lnTo>
                <a:lnTo>
                  <a:pt x="13945" y="18446"/>
                </a:lnTo>
                <a:lnTo>
                  <a:pt x="12572" y="21600"/>
                </a:lnTo>
                <a:lnTo>
                  <a:pt x="12586" y="21600"/>
                </a:lnTo>
                <a:lnTo>
                  <a:pt x="13957" y="18451"/>
                </a:lnTo>
                <a:lnTo>
                  <a:pt x="14226" y="18557"/>
                </a:lnTo>
                <a:lnTo>
                  <a:pt x="12989" y="21600"/>
                </a:lnTo>
                <a:lnTo>
                  <a:pt x="13003" y="21600"/>
                </a:lnTo>
                <a:lnTo>
                  <a:pt x="14237" y="18561"/>
                </a:lnTo>
                <a:lnTo>
                  <a:pt x="14506" y="18667"/>
                </a:lnTo>
                <a:lnTo>
                  <a:pt x="13391" y="21600"/>
                </a:lnTo>
                <a:lnTo>
                  <a:pt x="13405" y="21600"/>
                </a:lnTo>
                <a:lnTo>
                  <a:pt x="14517" y="18671"/>
                </a:lnTo>
                <a:lnTo>
                  <a:pt x="21600" y="21458"/>
                </a:lnTo>
                <a:lnTo>
                  <a:pt x="21600" y="21438"/>
                </a:lnTo>
                <a:lnTo>
                  <a:pt x="14524" y="18655"/>
                </a:lnTo>
                <a:lnTo>
                  <a:pt x="14705" y="18179"/>
                </a:lnTo>
                <a:lnTo>
                  <a:pt x="21600" y="20347"/>
                </a:lnTo>
                <a:lnTo>
                  <a:pt x="21600" y="20327"/>
                </a:lnTo>
                <a:lnTo>
                  <a:pt x="14712" y="18160"/>
                </a:lnTo>
                <a:lnTo>
                  <a:pt x="14892" y="17685"/>
                </a:lnTo>
                <a:lnTo>
                  <a:pt x="21600" y="19252"/>
                </a:lnTo>
                <a:lnTo>
                  <a:pt x="21600" y="19232"/>
                </a:lnTo>
                <a:lnTo>
                  <a:pt x="14900" y="17667"/>
                </a:lnTo>
                <a:lnTo>
                  <a:pt x="15080" y="17192"/>
                </a:lnTo>
                <a:lnTo>
                  <a:pt x="21600" y="18174"/>
                </a:lnTo>
                <a:lnTo>
                  <a:pt x="21600" y="18154"/>
                </a:lnTo>
                <a:lnTo>
                  <a:pt x="15087" y="17172"/>
                </a:lnTo>
                <a:lnTo>
                  <a:pt x="15267" y="16698"/>
                </a:lnTo>
                <a:lnTo>
                  <a:pt x="21600" y="17112"/>
                </a:lnTo>
                <a:lnTo>
                  <a:pt x="21600" y="17092"/>
                </a:lnTo>
                <a:lnTo>
                  <a:pt x="15275" y="16679"/>
                </a:lnTo>
                <a:lnTo>
                  <a:pt x="15455" y="16206"/>
                </a:lnTo>
                <a:lnTo>
                  <a:pt x="21599" y="16068"/>
                </a:lnTo>
                <a:lnTo>
                  <a:pt x="21599" y="16048"/>
                </a:lnTo>
                <a:lnTo>
                  <a:pt x="15462" y="16185"/>
                </a:lnTo>
                <a:lnTo>
                  <a:pt x="15642" y="15712"/>
                </a:lnTo>
                <a:lnTo>
                  <a:pt x="21600" y="15042"/>
                </a:lnTo>
                <a:lnTo>
                  <a:pt x="21600" y="15022"/>
                </a:lnTo>
                <a:lnTo>
                  <a:pt x="15650" y="15691"/>
                </a:lnTo>
                <a:lnTo>
                  <a:pt x="15830" y="15219"/>
                </a:lnTo>
                <a:lnTo>
                  <a:pt x="21600" y="14036"/>
                </a:lnTo>
                <a:lnTo>
                  <a:pt x="21600" y="14016"/>
                </a:lnTo>
                <a:lnTo>
                  <a:pt x="15839" y="15197"/>
                </a:lnTo>
                <a:lnTo>
                  <a:pt x="16018" y="14726"/>
                </a:lnTo>
                <a:lnTo>
                  <a:pt x="21600" y="13049"/>
                </a:lnTo>
                <a:lnTo>
                  <a:pt x="21600" y="13029"/>
                </a:lnTo>
                <a:lnTo>
                  <a:pt x="16026" y="14702"/>
                </a:lnTo>
                <a:lnTo>
                  <a:pt x="16205" y="14232"/>
                </a:lnTo>
                <a:lnTo>
                  <a:pt x="21600" y="12084"/>
                </a:lnTo>
                <a:lnTo>
                  <a:pt x="21600" y="12064"/>
                </a:lnTo>
                <a:lnTo>
                  <a:pt x="16214" y="14208"/>
                </a:lnTo>
                <a:lnTo>
                  <a:pt x="16392" y="13739"/>
                </a:lnTo>
                <a:lnTo>
                  <a:pt x="21600" y="11141"/>
                </a:lnTo>
                <a:lnTo>
                  <a:pt x="21600" y="11121"/>
                </a:lnTo>
                <a:lnTo>
                  <a:pt x="16402" y="13713"/>
                </a:lnTo>
                <a:lnTo>
                  <a:pt x="16580" y="13245"/>
                </a:lnTo>
                <a:lnTo>
                  <a:pt x="21600" y="10221"/>
                </a:lnTo>
                <a:lnTo>
                  <a:pt x="21600" y="10199"/>
                </a:lnTo>
                <a:lnTo>
                  <a:pt x="16590" y="13218"/>
                </a:lnTo>
                <a:lnTo>
                  <a:pt x="16767" y="12752"/>
                </a:lnTo>
                <a:lnTo>
                  <a:pt x="21600" y="9324"/>
                </a:lnTo>
                <a:lnTo>
                  <a:pt x="21600" y="9302"/>
                </a:lnTo>
                <a:lnTo>
                  <a:pt x="16778" y="12722"/>
                </a:lnTo>
                <a:lnTo>
                  <a:pt x="16955" y="12258"/>
                </a:lnTo>
                <a:lnTo>
                  <a:pt x="21600" y="8451"/>
                </a:lnTo>
                <a:lnTo>
                  <a:pt x="21600" y="8429"/>
                </a:lnTo>
                <a:lnTo>
                  <a:pt x="16967" y="12227"/>
                </a:lnTo>
                <a:lnTo>
                  <a:pt x="17142" y="11766"/>
                </a:lnTo>
                <a:lnTo>
                  <a:pt x="21600" y="7606"/>
                </a:lnTo>
                <a:lnTo>
                  <a:pt x="21600" y="7584"/>
                </a:lnTo>
                <a:lnTo>
                  <a:pt x="17156" y="11730"/>
                </a:lnTo>
                <a:lnTo>
                  <a:pt x="17330" y="11272"/>
                </a:lnTo>
                <a:lnTo>
                  <a:pt x="21600" y="6788"/>
                </a:lnTo>
                <a:lnTo>
                  <a:pt x="21600" y="6765"/>
                </a:lnTo>
                <a:lnTo>
                  <a:pt x="17344" y="11233"/>
                </a:lnTo>
                <a:lnTo>
                  <a:pt x="17517" y="10779"/>
                </a:lnTo>
                <a:lnTo>
                  <a:pt x="21600" y="5999"/>
                </a:lnTo>
                <a:lnTo>
                  <a:pt x="21600" y="5975"/>
                </a:lnTo>
                <a:lnTo>
                  <a:pt x="17533" y="10736"/>
                </a:lnTo>
                <a:lnTo>
                  <a:pt x="17704" y="10286"/>
                </a:lnTo>
                <a:lnTo>
                  <a:pt x="21600" y="5239"/>
                </a:lnTo>
                <a:lnTo>
                  <a:pt x="21600" y="5214"/>
                </a:lnTo>
                <a:lnTo>
                  <a:pt x="17723" y="10237"/>
                </a:lnTo>
                <a:lnTo>
                  <a:pt x="17892" y="9792"/>
                </a:lnTo>
                <a:lnTo>
                  <a:pt x="21600" y="4511"/>
                </a:lnTo>
                <a:lnTo>
                  <a:pt x="21600" y="4485"/>
                </a:lnTo>
                <a:lnTo>
                  <a:pt x="17913" y="9736"/>
                </a:lnTo>
                <a:lnTo>
                  <a:pt x="18079" y="9299"/>
                </a:lnTo>
                <a:lnTo>
                  <a:pt x="21600" y="3816"/>
                </a:lnTo>
                <a:lnTo>
                  <a:pt x="21600" y="3789"/>
                </a:lnTo>
                <a:lnTo>
                  <a:pt x="18104" y="9234"/>
                </a:lnTo>
                <a:lnTo>
                  <a:pt x="18267" y="8806"/>
                </a:lnTo>
                <a:lnTo>
                  <a:pt x="21600" y="3156"/>
                </a:lnTo>
                <a:lnTo>
                  <a:pt x="21600" y="3128"/>
                </a:lnTo>
                <a:lnTo>
                  <a:pt x="18296" y="8728"/>
                </a:lnTo>
                <a:lnTo>
                  <a:pt x="18454" y="8313"/>
                </a:lnTo>
                <a:lnTo>
                  <a:pt x="21600" y="2532"/>
                </a:lnTo>
                <a:lnTo>
                  <a:pt x="21600" y="2503"/>
                </a:lnTo>
                <a:lnTo>
                  <a:pt x="18490" y="8217"/>
                </a:lnTo>
                <a:lnTo>
                  <a:pt x="18642" y="7819"/>
                </a:lnTo>
                <a:lnTo>
                  <a:pt x="21600" y="1947"/>
                </a:lnTo>
                <a:lnTo>
                  <a:pt x="21600" y="1917"/>
                </a:lnTo>
                <a:lnTo>
                  <a:pt x="18688" y="7697"/>
                </a:lnTo>
                <a:lnTo>
                  <a:pt x="18829" y="7326"/>
                </a:lnTo>
                <a:lnTo>
                  <a:pt x="21600" y="1403"/>
                </a:lnTo>
                <a:lnTo>
                  <a:pt x="21600" y="1372"/>
                </a:lnTo>
                <a:lnTo>
                  <a:pt x="18893" y="7159"/>
                </a:lnTo>
                <a:lnTo>
                  <a:pt x="19016" y="6833"/>
                </a:lnTo>
                <a:lnTo>
                  <a:pt x="21600" y="902"/>
                </a:lnTo>
                <a:lnTo>
                  <a:pt x="21600" y="868"/>
                </a:lnTo>
                <a:lnTo>
                  <a:pt x="19114" y="6576"/>
                </a:lnTo>
                <a:lnTo>
                  <a:pt x="19204" y="6340"/>
                </a:lnTo>
                <a:lnTo>
                  <a:pt x="21600" y="445"/>
                </a:lnTo>
                <a:lnTo>
                  <a:pt x="21600" y="411"/>
                </a:lnTo>
                <a:lnTo>
                  <a:pt x="19404" y="5813"/>
                </a:lnTo>
                <a:lnTo>
                  <a:pt x="21600" y="36"/>
                </a:lnTo>
                <a:close/>
                <a:moveTo>
                  <a:pt x="18368" y="8362"/>
                </a:moveTo>
                <a:lnTo>
                  <a:pt x="18240" y="8676"/>
                </a:lnTo>
                <a:lnTo>
                  <a:pt x="18107" y="8922"/>
                </a:lnTo>
                <a:lnTo>
                  <a:pt x="18238" y="8619"/>
                </a:lnTo>
                <a:close/>
                <a:moveTo>
                  <a:pt x="9161" y="16346"/>
                </a:moveTo>
                <a:lnTo>
                  <a:pt x="9376" y="16396"/>
                </a:lnTo>
                <a:lnTo>
                  <a:pt x="9176" y="16419"/>
                </a:lnTo>
                <a:lnTo>
                  <a:pt x="8959" y="16350"/>
                </a:lnTo>
                <a:close/>
                <a:moveTo>
                  <a:pt x="8900" y="16332"/>
                </a:moveTo>
                <a:lnTo>
                  <a:pt x="8704" y="16270"/>
                </a:lnTo>
                <a:lnTo>
                  <a:pt x="8888" y="16282"/>
                </a:lnTo>
                <a:lnTo>
                  <a:pt x="9083" y="16328"/>
                </a:lnTo>
                <a:close/>
                <a:moveTo>
                  <a:pt x="17610" y="10030"/>
                </a:moveTo>
                <a:lnTo>
                  <a:pt x="17452" y="10393"/>
                </a:lnTo>
                <a:lnTo>
                  <a:pt x="17280" y="10638"/>
                </a:lnTo>
                <a:lnTo>
                  <a:pt x="17442" y="10291"/>
                </a:lnTo>
                <a:close/>
                <a:moveTo>
                  <a:pt x="17488" y="10193"/>
                </a:moveTo>
                <a:lnTo>
                  <a:pt x="17640" y="9868"/>
                </a:lnTo>
                <a:lnTo>
                  <a:pt x="17795" y="9606"/>
                </a:lnTo>
                <a:lnTo>
                  <a:pt x="17646" y="9947"/>
                </a:lnTo>
                <a:close/>
                <a:moveTo>
                  <a:pt x="10231" y="16462"/>
                </a:moveTo>
                <a:lnTo>
                  <a:pt x="10463" y="16497"/>
                </a:lnTo>
                <a:lnTo>
                  <a:pt x="10252" y="16581"/>
                </a:lnTo>
                <a:lnTo>
                  <a:pt x="10018" y="16526"/>
                </a:lnTo>
                <a:close/>
                <a:moveTo>
                  <a:pt x="9980" y="16517"/>
                </a:moveTo>
                <a:lnTo>
                  <a:pt x="9754" y="16464"/>
                </a:lnTo>
                <a:lnTo>
                  <a:pt x="9963" y="16421"/>
                </a:lnTo>
                <a:lnTo>
                  <a:pt x="10187" y="16455"/>
                </a:lnTo>
                <a:close/>
                <a:moveTo>
                  <a:pt x="17009" y="11187"/>
                </a:moveTo>
                <a:lnTo>
                  <a:pt x="16840" y="11548"/>
                </a:lnTo>
                <a:lnTo>
                  <a:pt x="16654" y="11766"/>
                </a:lnTo>
                <a:lnTo>
                  <a:pt x="16826" y="11424"/>
                </a:lnTo>
                <a:close/>
                <a:moveTo>
                  <a:pt x="16863" y="11352"/>
                </a:moveTo>
                <a:lnTo>
                  <a:pt x="17028" y="11023"/>
                </a:lnTo>
                <a:lnTo>
                  <a:pt x="17200" y="10778"/>
                </a:lnTo>
                <a:lnTo>
                  <a:pt x="17038" y="11124"/>
                </a:lnTo>
                <a:close/>
                <a:moveTo>
                  <a:pt x="11280" y="16439"/>
                </a:moveTo>
                <a:lnTo>
                  <a:pt x="11518" y="16454"/>
                </a:lnTo>
                <a:lnTo>
                  <a:pt x="11307" y="16604"/>
                </a:lnTo>
                <a:lnTo>
                  <a:pt x="11066" y="16568"/>
                </a:lnTo>
                <a:close/>
                <a:moveTo>
                  <a:pt x="11038" y="16563"/>
                </a:moveTo>
                <a:lnTo>
                  <a:pt x="10801" y="16528"/>
                </a:lnTo>
                <a:lnTo>
                  <a:pt x="11015" y="16421"/>
                </a:lnTo>
                <a:lnTo>
                  <a:pt x="11249" y="16437"/>
                </a:lnTo>
                <a:close/>
                <a:moveTo>
                  <a:pt x="16193" y="12651"/>
                </a:moveTo>
                <a:lnTo>
                  <a:pt x="16013" y="13008"/>
                </a:lnTo>
                <a:lnTo>
                  <a:pt x="15808" y="13176"/>
                </a:lnTo>
                <a:lnTo>
                  <a:pt x="15991" y="12839"/>
                </a:lnTo>
                <a:close/>
                <a:moveTo>
                  <a:pt x="16016" y="12793"/>
                </a:moveTo>
                <a:lnTo>
                  <a:pt x="16196" y="12462"/>
                </a:lnTo>
                <a:lnTo>
                  <a:pt x="16391" y="12257"/>
                </a:lnTo>
                <a:lnTo>
                  <a:pt x="16214" y="12608"/>
                </a:lnTo>
                <a:close/>
                <a:moveTo>
                  <a:pt x="12308" y="16275"/>
                </a:moveTo>
                <a:lnTo>
                  <a:pt x="12548" y="16270"/>
                </a:lnTo>
                <a:lnTo>
                  <a:pt x="12341" y="16487"/>
                </a:lnTo>
                <a:lnTo>
                  <a:pt x="12098" y="16472"/>
                </a:lnTo>
                <a:close/>
                <a:moveTo>
                  <a:pt x="12075" y="16471"/>
                </a:moveTo>
                <a:lnTo>
                  <a:pt x="11835" y="16455"/>
                </a:lnTo>
                <a:lnTo>
                  <a:pt x="12046" y="16282"/>
                </a:lnTo>
                <a:lnTo>
                  <a:pt x="12283" y="16277"/>
                </a:lnTo>
                <a:close/>
                <a:moveTo>
                  <a:pt x="15352" y="13986"/>
                </a:moveTo>
                <a:lnTo>
                  <a:pt x="15165" y="14330"/>
                </a:lnTo>
                <a:lnTo>
                  <a:pt x="14944" y="14441"/>
                </a:lnTo>
                <a:lnTo>
                  <a:pt x="15135" y="14116"/>
                </a:lnTo>
                <a:close/>
                <a:moveTo>
                  <a:pt x="15153" y="14083"/>
                </a:moveTo>
                <a:lnTo>
                  <a:pt x="15343" y="13762"/>
                </a:lnTo>
                <a:lnTo>
                  <a:pt x="15555" y="13612"/>
                </a:lnTo>
                <a:lnTo>
                  <a:pt x="15369" y="13953"/>
                </a:lnTo>
                <a:close/>
                <a:moveTo>
                  <a:pt x="13314" y="15973"/>
                </a:moveTo>
                <a:lnTo>
                  <a:pt x="13553" y="15947"/>
                </a:lnTo>
                <a:lnTo>
                  <a:pt x="13353" y="16232"/>
                </a:lnTo>
                <a:lnTo>
                  <a:pt x="13111" y="16237"/>
                </a:lnTo>
                <a:close/>
                <a:moveTo>
                  <a:pt x="13091" y="16238"/>
                </a:moveTo>
                <a:lnTo>
                  <a:pt x="12849" y="16243"/>
                </a:lnTo>
                <a:lnTo>
                  <a:pt x="13055" y="16003"/>
                </a:lnTo>
                <a:lnTo>
                  <a:pt x="13293" y="15976"/>
                </a:lnTo>
                <a:close/>
                <a:moveTo>
                  <a:pt x="14488" y="15184"/>
                </a:moveTo>
                <a:lnTo>
                  <a:pt x="14294" y="15513"/>
                </a:lnTo>
                <a:lnTo>
                  <a:pt x="14059" y="15561"/>
                </a:lnTo>
                <a:lnTo>
                  <a:pt x="14256" y="15253"/>
                </a:lnTo>
                <a:close/>
                <a:moveTo>
                  <a:pt x="14273" y="15228"/>
                </a:moveTo>
                <a:lnTo>
                  <a:pt x="14469" y="14922"/>
                </a:lnTo>
                <a:lnTo>
                  <a:pt x="14696" y="14832"/>
                </a:lnTo>
                <a:lnTo>
                  <a:pt x="14503" y="15159"/>
                </a:lnTo>
                <a:close/>
                <a:moveTo>
                  <a:pt x="14281" y="15536"/>
                </a:moveTo>
                <a:lnTo>
                  <a:pt x="14086" y="15866"/>
                </a:lnTo>
                <a:lnTo>
                  <a:pt x="13846" y="15893"/>
                </a:lnTo>
                <a:lnTo>
                  <a:pt x="14044" y="15584"/>
                </a:lnTo>
                <a:close/>
                <a:moveTo>
                  <a:pt x="14040" y="15565"/>
                </a:moveTo>
                <a:lnTo>
                  <a:pt x="13806" y="15613"/>
                </a:lnTo>
                <a:lnTo>
                  <a:pt x="14005" y="15328"/>
                </a:lnTo>
                <a:lnTo>
                  <a:pt x="14235" y="15259"/>
                </a:lnTo>
                <a:close/>
                <a:moveTo>
                  <a:pt x="14025" y="15588"/>
                </a:moveTo>
                <a:lnTo>
                  <a:pt x="13828" y="15896"/>
                </a:lnTo>
                <a:lnTo>
                  <a:pt x="13589" y="15922"/>
                </a:lnTo>
                <a:lnTo>
                  <a:pt x="13789" y="15637"/>
                </a:lnTo>
                <a:close/>
                <a:moveTo>
                  <a:pt x="13569" y="15925"/>
                </a:moveTo>
                <a:lnTo>
                  <a:pt x="13331" y="15951"/>
                </a:lnTo>
                <a:lnTo>
                  <a:pt x="13533" y="15689"/>
                </a:lnTo>
                <a:lnTo>
                  <a:pt x="13768" y="15641"/>
                </a:lnTo>
                <a:close/>
                <a:moveTo>
                  <a:pt x="13573" y="15945"/>
                </a:moveTo>
                <a:lnTo>
                  <a:pt x="13814" y="15918"/>
                </a:lnTo>
                <a:lnTo>
                  <a:pt x="13615" y="16226"/>
                </a:lnTo>
                <a:lnTo>
                  <a:pt x="13372" y="16232"/>
                </a:lnTo>
                <a:close/>
                <a:moveTo>
                  <a:pt x="13832" y="15916"/>
                </a:moveTo>
                <a:lnTo>
                  <a:pt x="14073" y="15888"/>
                </a:lnTo>
                <a:lnTo>
                  <a:pt x="13877" y="16221"/>
                </a:lnTo>
                <a:lnTo>
                  <a:pt x="13633" y="16226"/>
                </a:lnTo>
                <a:close/>
                <a:moveTo>
                  <a:pt x="14091" y="15886"/>
                </a:moveTo>
                <a:lnTo>
                  <a:pt x="14333" y="15859"/>
                </a:lnTo>
                <a:lnTo>
                  <a:pt x="14139" y="16215"/>
                </a:lnTo>
                <a:lnTo>
                  <a:pt x="13894" y="16220"/>
                </a:lnTo>
                <a:close/>
                <a:moveTo>
                  <a:pt x="14103" y="15865"/>
                </a:moveTo>
                <a:lnTo>
                  <a:pt x="14300" y="15533"/>
                </a:lnTo>
                <a:lnTo>
                  <a:pt x="14537" y="15484"/>
                </a:lnTo>
                <a:lnTo>
                  <a:pt x="14344" y="15838"/>
                </a:lnTo>
                <a:close/>
                <a:moveTo>
                  <a:pt x="14313" y="15509"/>
                </a:moveTo>
                <a:lnTo>
                  <a:pt x="14508" y="15178"/>
                </a:lnTo>
                <a:lnTo>
                  <a:pt x="14741" y="15108"/>
                </a:lnTo>
                <a:lnTo>
                  <a:pt x="14550" y="15460"/>
                </a:lnTo>
                <a:close/>
                <a:moveTo>
                  <a:pt x="14523" y="15153"/>
                </a:moveTo>
                <a:lnTo>
                  <a:pt x="14717" y="14824"/>
                </a:lnTo>
                <a:lnTo>
                  <a:pt x="14945" y="14733"/>
                </a:lnTo>
                <a:lnTo>
                  <a:pt x="14754" y="15084"/>
                </a:lnTo>
                <a:close/>
                <a:moveTo>
                  <a:pt x="14733" y="14797"/>
                </a:moveTo>
                <a:lnTo>
                  <a:pt x="14926" y="14470"/>
                </a:lnTo>
                <a:lnTo>
                  <a:pt x="15149" y="14358"/>
                </a:lnTo>
                <a:lnTo>
                  <a:pt x="14959" y="14707"/>
                </a:lnTo>
                <a:close/>
                <a:moveTo>
                  <a:pt x="14920" y="14452"/>
                </a:moveTo>
                <a:lnTo>
                  <a:pt x="14701" y="14561"/>
                </a:lnTo>
                <a:lnTo>
                  <a:pt x="14894" y="14260"/>
                </a:lnTo>
                <a:lnTo>
                  <a:pt x="15109" y="14130"/>
                </a:lnTo>
                <a:close/>
                <a:moveTo>
                  <a:pt x="14903" y="14481"/>
                </a:moveTo>
                <a:lnTo>
                  <a:pt x="14711" y="14805"/>
                </a:lnTo>
                <a:lnTo>
                  <a:pt x="14486" y="14895"/>
                </a:lnTo>
                <a:lnTo>
                  <a:pt x="14681" y="14591"/>
                </a:lnTo>
                <a:close/>
                <a:moveTo>
                  <a:pt x="14464" y="14904"/>
                </a:moveTo>
                <a:lnTo>
                  <a:pt x="14241" y="14993"/>
                </a:lnTo>
                <a:lnTo>
                  <a:pt x="14437" y="14713"/>
                </a:lnTo>
                <a:lnTo>
                  <a:pt x="14656" y="14604"/>
                </a:lnTo>
                <a:close/>
                <a:moveTo>
                  <a:pt x="14446" y="14931"/>
                </a:moveTo>
                <a:lnTo>
                  <a:pt x="14252" y="15234"/>
                </a:lnTo>
                <a:lnTo>
                  <a:pt x="14023" y="15303"/>
                </a:lnTo>
                <a:lnTo>
                  <a:pt x="14221" y="15021"/>
                </a:lnTo>
                <a:close/>
                <a:moveTo>
                  <a:pt x="14000" y="15310"/>
                </a:moveTo>
                <a:lnTo>
                  <a:pt x="13774" y="15378"/>
                </a:lnTo>
                <a:lnTo>
                  <a:pt x="13973" y="15120"/>
                </a:lnTo>
                <a:lnTo>
                  <a:pt x="14196" y="15031"/>
                </a:lnTo>
                <a:close/>
                <a:moveTo>
                  <a:pt x="13982" y="15335"/>
                </a:moveTo>
                <a:lnTo>
                  <a:pt x="13785" y="15616"/>
                </a:lnTo>
                <a:lnTo>
                  <a:pt x="13552" y="15664"/>
                </a:lnTo>
                <a:lnTo>
                  <a:pt x="13754" y="15403"/>
                </a:lnTo>
                <a:close/>
                <a:moveTo>
                  <a:pt x="13530" y="15669"/>
                </a:moveTo>
                <a:lnTo>
                  <a:pt x="13300" y="15716"/>
                </a:lnTo>
                <a:lnTo>
                  <a:pt x="13502" y="15479"/>
                </a:lnTo>
                <a:lnTo>
                  <a:pt x="13729" y="15411"/>
                </a:lnTo>
                <a:close/>
                <a:moveTo>
                  <a:pt x="13511" y="15693"/>
                </a:moveTo>
                <a:lnTo>
                  <a:pt x="13310" y="15954"/>
                </a:lnTo>
                <a:lnTo>
                  <a:pt x="13074" y="15980"/>
                </a:lnTo>
                <a:lnTo>
                  <a:pt x="13278" y="15741"/>
                </a:lnTo>
                <a:close/>
                <a:moveTo>
                  <a:pt x="13052" y="15982"/>
                </a:moveTo>
                <a:lnTo>
                  <a:pt x="12818" y="16010"/>
                </a:lnTo>
                <a:lnTo>
                  <a:pt x="13024" y="15794"/>
                </a:lnTo>
                <a:lnTo>
                  <a:pt x="13254" y="15747"/>
                </a:lnTo>
                <a:close/>
                <a:moveTo>
                  <a:pt x="13033" y="16004"/>
                </a:moveTo>
                <a:lnTo>
                  <a:pt x="12829" y="16243"/>
                </a:lnTo>
                <a:lnTo>
                  <a:pt x="12590" y="16248"/>
                </a:lnTo>
                <a:lnTo>
                  <a:pt x="12797" y="16031"/>
                </a:lnTo>
                <a:close/>
                <a:moveTo>
                  <a:pt x="12567" y="16250"/>
                </a:moveTo>
                <a:lnTo>
                  <a:pt x="12330" y="16256"/>
                </a:lnTo>
                <a:lnTo>
                  <a:pt x="12538" y="16061"/>
                </a:lnTo>
                <a:lnTo>
                  <a:pt x="12772" y="16035"/>
                </a:lnTo>
                <a:close/>
                <a:moveTo>
                  <a:pt x="12570" y="16270"/>
                </a:moveTo>
                <a:lnTo>
                  <a:pt x="12812" y="16265"/>
                </a:lnTo>
                <a:lnTo>
                  <a:pt x="12606" y="16505"/>
                </a:lnTo>
                <a:lnTo>
                  <a:pt x="12362" y="16489"/>
                </a:lnTo>
                <a:close/>
                <a:moveTo>
                  <a:pt x="12832" y="16264"/>
                </a:moveTo>
                <a:lnTo>
                  <a:pt x="13075" y="16259"/>
                </a:lnTo>
                <a:lnTo>
                  <a:pt x="12872" y="16523"/>
                </a:lnTo>
                <a:lnTo>
                  <a:pt x="12626" y="16507"/>
                </a:lnTo>
                <a:close/>
                <a:moveTo>
                  <a:pt x="13095" y="16258"/>
                </a:moveTo>
                <a:lnTo>
                  <a:pt x="13339" y="16253"/>
                </a:lnTo>
                <a:lnTo>
                  <a:pt x="13137" y="16540"/>
                </a:lnTo>
                <a:lnTo>
                  <a:pt x="12890" y="16524"/>
                </a:lnTo>
                <a:close/>
                <a:moveTo>
                  <a:pt x="13357" y="16252"/>
                </a:moveTo>
                <a:lnTo>
                  <a:pt x="13602" y="16247"/>
                </a:lnTo>
                <a:lnTo>
                  <a:pt x="13403" y="16557"/>
                </a:lnTo>
                <a:lnTo>
                  <a:pt x="13155" y="16541"/>
                </a:lnTo>
                <a:close/>
                <a:moveTo>
                  <a:pt x="13619" y="16247"/>
                </a:moveTo>
                <a:lnTo>
                  <a:pt x="13865" y="16241"/>
                </a:lnTo>
                <a:lnTo>
                  <a:pt x="13668" y="16574"/>
                </a:lnTo>
                <a:lnTo>
                  <a:pt x="13419" y="16558"/>
                </a:lnTo>
                <a:close/>
                <a:moveTo>
                  <a:pt x="13882" y="16241"/>
                </a:moveTo>
                <a:lnTo>
                  <a:pt x="14128" y="16235"/>
                </a:lnTo>
                <a:lnTo>
                  <a:pt x="13934" y="16591"/>
                </a:lnTo>
                <a:lnTo>
                  <a:pt x="13684" y="16574"/>
                </a:lnTo>
                <a:close/>
                <a:moveTo>
                  <a:pt x="14144" y="16235"/>
                </a:moveTo>
                <a:lnTo>
                  <a:pt x="14391" y="16229"/>
                </a:lnTo>
                <a:lnTo>
                  <a:pt x="14200" y="16609"/>
                </a:lnTo>
                <a:lnTo>
                  <a:pt x="13950" y="16593"/>
                </a:lnTo>
                <a:close/>
                <a:moveTo>
                  <a:pt x="14155" y="16215"/>
                </a:moveTo>
                <a:lnTo>
                  <a:pt x="14349" y="15858"/>
                </a:lnTo>
                <a:lnTo>
                  <a:pt x="14592" y="15831"/>
                </a:lnTo>
                <a:lnTo>
                  <a:pt x="14401" y="16209"/>
                </a:lnTo>
                <a:close/>
                <a:moveTo>
                  <a:pt x="14361" y="15837"/>
                </a:moveTo>
                <a:lnTo>
                  <a:pt x="14554" y="15481"/>
                </a:lnTo>
                <a:lnTo>
                  <a:pt x="14793" y="15432"/>
                </a:lnTo>
                <a:lnTo>
                  <a:pt x="14602" y="15809"/>
                </a:lnTo>
                <a:close/>
                <a:moveTo>
                  <a:pt x="14567" y="15458"/>
                </a:moveTo>
                <a:lnTo>
                  <a:pt x="14760" y="15103"/>
                </a:lnTo>
                <a:lnTo>
                  <a:pt x="14993" y="15032"/>
                </a:lnTo>
                <a:lnTo>
                  <a:pt x="14804" y="15409"/>
                </a:lnTo>
                <a:close/>
                <a:moveTo>
                  <a:pt x="14773" y="15079"/>
                </a:moveTo>
                <a:lnTo>
                  <a:pt x="14965" y="14726"/>
                </a:lnTo>
                <a:lnTo>
                  <a:pt x="15194" y="14635"/>
                </a:lnTo>
                <a:lnTo>
                  <a:pt x="15005" y="15008"/>
                </a:lnTo>
                <a:close/>
                <a:moveTo>
                  <a:pt x="14979" y="14700"/>
                </a:moveTo>
                <a:lnTo>
                  <a:pt x="15171" y="14349"/>
                </a:lnTo>
                <a:lnTo>
                  <a:pt x="15395" y="14237"/>
                </a:lnTo>
                <a:lnTo>
                  <a:pt x="15207" y="14609"/>
                </a:lnTo>
                <a:close/>
                <a:moveTo>
                  <a:pt x="15186" y="14320"/>
                </a:moveTo>
                <a:lnTo>
                  <a:pt x="15376" y="13971"/>
                </a:lnTo>
                <a:lnTo>
                  <a:pt x="15595" y="13839"/>
                </a:lnTo>
                <a:lnTo>
                  <a:pt x="15409" y="14209"/>
                </a:lnTo>
                <a:close/>
                <a:moveTo>
                  <a:pt x="15393" y="13940"/>
                </a:moveTo>
                <a:lnTo>
                  <a:pt x="15581" y="13594"/>
                </a:lnTo>
                <a:lnTo>
                  <a:pt x="15795" y="13442"/>
                </a:lnTo>
                <a:lnTo>
                  <a:pt x="15610" y="13808"/>
                </a:lnTo>
                <a:close/>
                <a:moveTo>
                  <a:pt x="15600" y="13559"/>
                </a:moveTo>
                <a:lnTo>
                  <a:pt x="15786" y="13217"/>
                </a:lnTo>
                <a:lnTo>
                  <a:pt x="15994" y="13046"/>
                </a:lnTo>
                <a:lnTo>
                  <a:pt x="15812" y="13409"/>
                </a:lnTo>
                <a:close/>
                <a:moveTo>
                  <a:pt x="15780" y="13200"/>
                </a:moveTo>
                <a:lnTo>
                  <a:pt x="15578" y="13366"/>
                </a:lnTo>
                <a:lnTo>
                  <a:pt x="15761" y="13054"/>
                </a:lnTo>
                <a:lnTo>
                  <a:pt x="15959" y="12869"/>
                </a:lnTo>
                <a:close/>
                <a:moveTo>
                  <a:pt x="15758" y="13240"/>
                </a:moveTo>
                <a:lnTo>
                  <a:pt x="15575" y="13577"/>
                </a:lnTo>
                <a:lnTo>
                  <a:pt x="15366" y="13726"/>
                </a:lnTo>
                <a:lnTo>
                  <a:pt x="15553" y="13409"/>
                </a:lnTo>
                <a:close/>
                <a:moveTo>
                  <a:pt x="15337" y="13745"/>
                </a:moveTo>
                <a:lnTo>
                  <a:pt x="15131" y="13891"/>
                </a:lnTo>
                <a:lnTo>
                  <a:pt x="15318" y="13600"/>
                </a:lnTo>
                <a:lnTo>
                  <a:pt x="15521" y="13434"/>
                </a:lnTo>
                <a:close/>
                <a:moveTo>
                  <a:pt x="15315" y="13783"/>
                </a:moveTo>
                <a:lnTo>
                  <a:pt x="15129" y="14099"/>
                </a:lnTo>
                <a:lnTo>
                  <a:pt x="14916" y="14227"/>
                </a:lnTo>
                <a:lnTo>
                  <a:pt x="15106" y="13931"/>
                </a:lnTo>
                <a:close/>
                <a:moveTo>
                  <a:pt x="14888" y="14243"/>
                </a:moveTo>
                <a:lnTo>
                  <a:pt x="14678" y="14369"/>
                </a:lnTo>
                <a:lnTo>
                  <a:pt x="14869" y="14099"/>
                </a:lnTo>
                <a:lnTo>
                  <a:pt x="15075" y="13952"/>
                </a:lnTo>
                <a:close/>
                <a:moveTo>
                  <a:pt x="14865" y="14278"/>
                </a:moveTo>
                <a:lnTo>
                  <a:pt x="14675" y="14574"/>
                </a:lnTo>
                <a:lnTo>
                  <a:pt x="14459" y="14682"/>
                </a:lnTo>
                <a:lnTo>
                  <a:pt x="14653" y="14407"/>
                </a:lnTo>
                <a:close/>
                <a:moveTo>
                  <a:pt x="14431" y="14696"/>
                </a:moveTo>
                <a:lnTo>
                  <a:pt x="14218" y="14802"/>
                </a:lnTo>
                <a:lnTo>
                  <a:pt x="14411" y="14551"/>
                </a:lnTo>
                <a:lnTo>
                  <a:pt x="14621" y="14425"/>
                </a:lnTo>
                <a:close/>
                <a:moveTo>
                  <a:pt x="14409" y="14728"/>
                </a:moveTo>
                <a:lnTo>
                  <a:pt x="14215" y="15003"/>
                </a:lnTo>
                <a:lnTo>
                  <a:pt x="13995" y="15091"/>
                </a:lnTo>
                <a:lnTo>
                  <a:pt x="14192" y="14836"/>
                </a:lnTo>
                <a:close/>
                <a:moveTo>
                  <a:pt x="13968" y="15102"/>
                </a:moveTo>
                <a:lnTo>
                  <a:pt x="13751" y="15188"/>
                </a:lnTo>
                <a:lnTo>
                  <a:pt x="13947" y="14958"/>
                </a:lnTo>
                <a:lnTo>
                  <a:pt x="14161" y="14851"/>
                </a:lnTo>
                <a:close/>
                <a:moveTo>
                  <a:pt x="13945" y="15131"/>
                </a:moveTo>
                <a:lnTo>
                  <a:pt x="13749" y="15385"/>
                </a:lnTo>
                <a:lnTo>
                  <a:pt x="13525" y="15453"/>
                </a:lnTo>
                <a:lnTo>
                  <a:pt x="13725" y="15219"/>
                </a:lnTo>
                <a:close/>
                <a:moveTo>
                  <a:pt x="13497" y="15461"/>
                </a:moveTo>
                <a:lnTo>
                  <a:pt x="13277" y="15527"/>
                </a:lnTo>
                <a:lnTo>
                  <a:pt x="13477" y="15318"/>
                </a:lnTo>
                <a:lnTo>
                  <a:pt x="13694" y="15231"/>
                </a:lnTo>
                <a:close/>
                <a:moveTo>
                  <a:pt x="13474" y="15488"/>
                </a:moveTo>
                <a:lnTo>
                  <a:pt x="13275" y="15722"/>
                </a:lnTo>
                <a:lnTo>
                  <a:pt x="13047" y="15769"/>
                </a:lnTo>
                <a:lnTo>
                  <a:pt x="13250" y="15556"/>
                </a:lnTo>
                <a:close/>
                <a:moveTo>
                  <a:pt x="13020" y="15774"/>
                </a:moveTo>
                <a:lnTo>
                  <a:pt x="12796" y="15820"/>
                </a:lnTo>
                <a:lnTo>
                  <a:pt x="12998" y="15631"/>
                </a:lnTo>
                <a:lnTo>
                  <a:pt x="13219" y="15565"/>
                </a:lnTo>
                <a:close/>
                <a:moveTo>
                  <a:pt x="12996" y="15799"/>
                </a:moveTo>
                <a:lnTo>
                  <a:pt x="12793" y="16012"/>
                </a:lnTo>
                <a:lnTo>
                  <a:pt x="12562" y="16038"/>
                </a:lnTo>
                <a:lnTo>
                  <a:pt x="12768" y="15846"/>
                </a:lnTo>
                <a:close/>
                <a:moveTo>
                  <a:pt x="12535" y="16041"/>
                </a:moveTo>
                <a:lnTo>
                  <a:pt x="12307" y="16067"/>
                </a:lnTo>
                <a:lnTo>
                  <a:pt x="12513" y="15898"/>
                </a:lnTo>
                <a:lnTo>
                  <a:pt x="12737" y="15852"/>
                </a:lnTo>
                <a:close/>
                <a:moveTo>
                  <a:pt x="12510" y="16064"/>
                </a:moveTo>
                <a:lnTo>
                  <a:pt x="12305" y="16256"/>
                </a:lnTo>
                <a:lnTo>
                  <a:pt x="12070" y="16261"/>
                </a:lnTo>
                <a:lnTo>
                  <a:pt x="12279" y="16090"/>
                </a:lnTo>
                <a:close/>
                <a:moveTo>
                  <a:pt x="12043" y="16261"/>
                </a:moveTo>
                <a:lnTo>
                  <a:pt x="11812" y="16267"/>
                </a:lnTo>
                <a:lnTo>
                  <a:pt x="12020" y="16119"/>
                </a:lnTo>
                <a:lnTo>
                  <a:pt x="12248" y="16093"/>
                </a:lnTo>
                <a:close/>
                <a:moveTo>
                  <a:pt x="12018" y="16281"/>
                </a:moveTo>
                <a:lnTo>
                  <a:pt x="11809" y="16452"/>
                </a:lnTo>
                <a:lnTo>
                  <a:pt x="11572" y="16437"/>
                </a:lnTo>
                <a:lnTo>
                  <a:pt x="11783" y="16287"/>
                </a:lnTo>
                <a:close/>
                <a:moveTo>
                  <a:pt x="11544" y="16435"/>
                </a:moveTo>
                <a:lnTo>
                  <a:pt x="11310" y="16419"/>
                </a:lnTo>
                <a:lnTo>
                  <a:pt x="11521" y="16292"/>
                </a:lnTo>
                <a:lnTo>
                  <a:pt x="11752" y="16287"/>
                </a:lnTo>
                <a:close/>
                <a:moveTo>
                  <a:pt x="11546" y="16455"/>
                </a:moveTo>
                <a:lnTo>
                  <a:pt x="11786" y="16471"/>
                </a:lnTo>
                <a:lnTo>
                  <a:pt x="11576" y="16644"/>
                </a:lnTo>
                <a:lnTo>
                  <a:pt x="11332" y="16607"/>
                </a:lnTo>
                <a:close/>
                <a:moveTo>
                  <a:pt x="11811" y="16472"/>
                </a:moveTo>
                <a:lnTo>
                  <a:pt x="12055" y="16488"/>
                </a:lnTo>
                <a:lnTo>
                  <a:pt x="11845" y="16684"/>
                </a:lnTo>
                <a:lnTo>
                  <a:pt x="11598" y="16647"/>
                </a:lnTo>
                <a:close/>
                <a:moveTo>
                  <a:pt x="12077" y="16490"/>
                </a:moveTo>
                <a:lnTo>
                  <a:pt x="12322" y="16506"/>
                </a:lnTo>
                <a:lnTo>
                  <a:pt x="12114" y="16724"/>
                </a:lnTo>
                <a:lnTo>
                  <a:pt x="11866" y="16687"/>
                </a:lnTo>
                <a:close/>
                <a:moveTo>
                  <a:pt x="12343" y="16507"/>
                </a:moveTo>
                <a:lnTo>
                  <a:pt x="12590" y="16523"/>
                </a:lnTo>
                <a:lnTo>
                  <a:pt x="12383" y="16765"/>
                </a:lnTo>
                <a:lnTo>
                  <a:pt x="12133" y="16727"/>
                </a:lnTo>
                <a:close/>
                <a:moveTo>
                  <a:pt x="12609" y="16524"/>
                </a:moveTo>
                <a:lnTo>
                  <a:pt x="12856" y="16540"/>
                </a:lnTo>
                <a:lnTo>
                  <a:pt x="12652" y="16806"/>
                </a:lnTo>
                <a:lnTo>
                  <a:pt x="12401" y="16768"/>
                </a:lnTo>
                <a:close/>
                <a:moveTo>
                  <a:pt x="12875" y="16542"/>
                </a:moveTo>
                <a:lnTo>
                  <a:pt x="13123" y="16558"/>
                </a:lnTo>
                <a:lnTo>
                  <a:pt x="12921" y="16846"/>
                </a:lnTo>
                <a:lnTo>
                  <a:pt x="12669" y="16808"/>
                </a:lnTo>
                <a:close/>
                <a:moveTo>
                  <a:pt x="13141" y="16559"/>
                </a:moveTo>
                <a:lnTo>
                  <a:pt x="13390" y="16575"/>
                </a:lnTo>
                <a:lnTo>
                  <a:pt x="13190" y="16886"/>
                </a:lnTo>
                <a:lnTo>
                  <a:pt x="12937" y="16848"/>
                </a:lnTo>
                <a:close/>
                <a:moveTo>
                  <a:pt x="13406" y="16576"/>
                </a:moveTo>
                <a:lnTo>
                  <a:pt x="13656" y="16593"/>
                </a:lnTo>
                <a:lnTo>
                  <a:pt x="13459" y="16927"/>
                </a:lnTo>
                <a:lnTo>
                  <a:pt x="13206" y="16889"/>
                </a:lnTo>
                <a:close/>
                <a:moveTo>
                  <a:pt x="13672" y="16594"/>
                </a:moveTo>
                <a:lnTo>
                  <a:pt x="13923" y="16610"/>
                </a:lnTo>
                <a:lnTo>
                  <a:pt x="13728" y="16967"/>
                </a:lnTo>
                <a:lnTo>
                  <a:pt x="13474" y="16929"/>
                </a:lnTo>
                <a:close/>
                <a:moveTo>
                  <a:pt x="13938" y="16611"/>
                </a:moveTo>
                <a:lnTo>
                  <a:pt x="14190" y="16627"/>
                </a:lnTo>
                <a:lnTo>
                  <a:pt x="13998" y="17008"/>
                </a:lnTo>
                <a:lnTo>
                  <a:pt x="13744" y="16970"/>
                </a:lnTo>
                <a:close/>
                <a:moveTo>
                  <a:pt x="14204" y="16628"/>
                </a:moveTo>
                <a:lnTo>
                  <a:pt x="14456" y="16644"/>
                </a:lnTo>
                <a:lnTo>
                  <a:pt x="14267" y="17048"/>
                </a:lnTo>
                <a:lnTo>
                  <a:pt x="14012" y="17012"/>
                </a:lnTo>
                <a:close/>
                <a:moveTo>
                  <a:pt x="14214" y="16608"/>
                </a:moveTo>
                <a:lnTo>
                  <a:pt x="14406" y="16227"/>
                </a:lnTo>
                <a:lnTo>
                  <a:pt x="14653" y="16222"/>
                </a:lnTo>
                <a:lnTo>
                  <a:pt x="14465" y="16625"/>
                </a:lnTo>
                <a:close/>
                <a:moveTo>
                  <a:pt x="14417" y="16207"/>
                </a:moveTo>
                <a:lnTo>
                  <a:pt x="14608" y="15827"/>
                </a:lnTo>
                <a:lnTo>
                  <a:pt x="14851" y="15799"/>
                </a:lnTo>
                <a:lnTo>
                  <a:pt x="14663" y="16201"/>
                </a:lnTo>
                <a:close/>
                <a:moveTo>
                  <a:pt x="14619" y="15806"/>
                </a:moveTo>
                <a:lnTo>
                  <a:pt x="14810" y="15427"/>
                </a:lnTo>
                <a:lnTo>
                  <a:pt x="15049" y="15378"/>
                </a:lnTo>
                <a:lnTo>
                  <a:pt x="14862" y="15779"/>
                </a:lnTo>
                <a:close/>
                <a:moveTo>
                  <a:pt x="14822" y="15406"/>
                </a:moveTo>
                <a:lnTo>
                  <a:pt x="15011" y="15028"/>
                </a:lnTo>
                <a:lnTo>
                  <a:pt x="15246" y="14958"/>
                </a:lnTo>
                <a:lnTo>
                  <a:pt x="15059" y="15357"/>
                </a:lnTo>
                <a:close/>
                <a:moveTo>
                  <a:pt x="15024" y="15004"/>
                </a:moveTo>
                <a:lnTo>
                  <a:pt x="15213" y="14627"/>
                </a:lnTo>
                <a:lnTo>
                  <a:pt x="15443" y="14536"/>
                </a:lnTo>
                <a:lnTo>
                  <a:pt x="15257" y="14934"/>
                </a:lnTo>
                <a:close/>
                <a:moveTo>
                  <a:pt x="15227" y="14602"/>
                </a:moveTo>
                <a:lnTo>
                  <a:pt x="15415" y="14227"/>
                </a:lnTo>
                <a:lnTo>
                  <a:pt x="15640" y="14115"/>
                </a:lnTo>
                <a:lnTo>
                  <a:pt x="15455" y="14510"/>
                </a:lnTo>
                <a:close/>
                <a:moveTo>
                  <a:pt x="15429" y="14199"/>
                </a:moveTo>
                <a:lnTo>
                  <a:pt x="15617" y="13826"/>
                </a:lnTo>
                <a:lnTo>
                  <a:pt x="15837" y="13694"/>
                </a:lnTo>
                <a:lnTo>
                  <a:pt x="15653" y="14086"/>
                </a:lnTo>
                <a:close/>
                <a:moveTo>
                  <a:pt x="15632" y="13796"/>
                </a:moveTo>
                <a:lnTo>
                  <a:pt x="15818" y="13425"/>
                </a:lnTo>
                <a:lnTo>
                  <a:pt x="16033" y="13272"/>
                </a:lnTo>
                <a:lnTo>
                  <a:pt x="15851" y="13663"/>
                </a:lnTo>
                <a:close/>
                <a:moveTo>
                  <a:pt x="15835" y="13392"/>
                </a:moveTo>
                <a:lnTo>
                  <a:pt x="16020" y="13024"/>
                </a:lnTo>
                <a:lnTo>
                  <a:pt x="16230" y="12852"/>
                </a:lnTo>
                <a:lnTo>
                  <a:pt x="16048" y="13240"/>
                </a:lnTo>
                <a:close/>
                <a:moveTo>
                  <a:pt x="16039" y="12988"/>
                </a:moveTo>
                <a:lnTo>
                  <a:pt x="16221" y="12625"/>
                </a:lnTo>
                <a:lnTo>
                  <a:pt x="16426" y="12435"/>
                </a:lnTo>
                <a:lnTo>
                  <a:pt x="16246" y="12818"/>
                </a:lnTo>
                <a:close/>
                <a:moveTo>
                  <a:pt x="16243" y="12582"/>
                </a:moveTo>
                <a:lnTo>
                  <a:pt x="16423" y="12225"/>
                </a:lnTo>
                <a:lnTo>
                  <a:pt x="16621" y="12017"/>
                </a:lnTo>
                <a:lnTo>
                  <a:pt x="16444" y="12394"/>
                </a:lnTo>
                <a:close/>
                <a:moveTo>
                  <a:pt x="16448" y="12175"/>
                </a:moveTo>
                <a:lnTo>
                  <a:pt x="16625" y="11824"/>
                </a:lnTo>
                <a:lnTo>
                  <a:pt x="16816" y="11601"/>
                </a:lnTo>
                <a:lnTo>
                  <a:pt x="16643" y="11971"/>
                </a:lnTo>
                <a:close/>
                <a:moveTo>
                  <a:pt x="16617" y="11809"/>
                </a:moveTo>
                <a:lnTo>
                  <a:pt x="16437" y="12019"/>
                </a:lnTo>
                <a:lnTo>
                  <a:pt x="16606" y="11708"/>
                </a:lnTo>
                <a:lnTo>
                  <a:pt x="16782" y="11480"/>
                </a:lnTo>
                <a:close/>
                <a:moveTo>
                  <a:pt x="16588" y="11867"/>
                </a:moveTo>
                <a:lnTo>
                  <a:pt x="16416" y="12208"/>
                </a:lnTo>
                <a:lnTo>
                  <a:pt x="16226" y="12408"/>
                </a:lnTo>
                <a:lnTo>
                  <a:pt x="16402" y="12085"/>
                </a:lnTo>
                <a:close/>
                <a:moveTo>
                  <a:pt x="16190" y="12447"/>
                </a:moveTo>
                <a:lnTo>
                  <a:pt x="16006" y="12639"/>
                </a:lnTo>
                <a:lnTo>
                  <a:pt x="16179" y="12346"/>
                </a:lnTo>
                <a:lnTo>
                  <a:pt x="16359" y="12136"/>
                </a:lnTo>
                <a:close/>
                <a:moveTo>
                  <a:pt x="16160" y="12501"/>
                </a:moveTo>
                <a:lnTo>
                  <a:pt x="15984" y="12824"/>
                </a:lnTo>
                <a:lnTo>
                  <a:pt x="15791" y="13004"/>
                </a:lnTo>
                <a:lnTo>
                  <a:pt x="15970" y="12700"/>
                </a:lnTo>
                <a:close/>
                <a:moveTo>
                  <a:pt x="15755" y="13038"/>
                </a:moveTo>
                <a:lnTo>
                  <a:pt x="15568" y="13213"/>
                </a:lnTo>
                <a:lnTo>
                  <a:pt x="15744" y="12939"/>
                </a:lnTo>
                <a:lnTo>
                  <a:pt x="15928" y="12746"/>
                </a:lnTo>
                <a:close/>
                <a:moveTo>
                  <a:pt x="15725" y="13088"/>
                </a:moveTo>
                <a:lnTo>
                  <a:pt x="15546" y="13392"/>
                </a:lnTo>
                <a:lnTo>
                  <a:pt x="15349" y="13554"/>
                </a:lnTo>
                <a:lnTo>
                  <a:pt x="15531" y="13269"/>
                </a:lnTo>
                <a:close/>
                <a:moveTo>
                  <a:pt x="15313" y="13583"/>
                </a:moveTo>
                <a:lnTo>
                  <a:pt x="15121" y="13740"/>
                </a:lnTo>
                <a:lnTo>
                  <a:pt x="15301" y="13484"/>
                </a:lnTo>
                <a:lnTo>
                  <a:pt x="15488" y="13309"/>
                </a:lnTo>
                <a:close/>
                <a:moveTo>
                  <a:pt x="15283" y="13630"/>
                </a:moveTo>
                <a:lnTo>
                  <a:pt x="15101" y="13914"/>
                </a:lnTo>
                <a:lnTo>
                  <a:pt x="14899" y="14056"/>
                </a:lnTo>
                <a:lnTo>
                  <a:pt x="15085" y="13792"/>
                </a:lnTo>
                <a:close/>
                <a:moveTo>
                  <a:pt x="14864" y="14082"/>
                </a:moveTo>
                <a:lnTo>
                  <a:pt x="14669" y="14220"/>
                </a:lnTo>
                <a:lnTo>
                  <a:pt x="14851" y="13983"/>
                </a:lnTo>
                <a:lnTo>
                  <a:pt x="15043" y="13826"/>
                </a:lnTo>
                <a:close/>
                <a:moveTo>
                  <a:pt x="14833" y="14125"/>
                </a:moveTo>
                <a:lnTo>
                  <a:pt x="14647" y="14388"/>
                </a:lnTo>
                <a:lnTo>
                  <a:pt x="14442" y="14512"/>
                </a:lnTo>
                <a:lnTo>
                  <a:pt x="14631" y="14266"/>
                </a:lnTo>
                <a:close/>
                <a:moveTo>
                  <a:pt x="14407" y="14534"/>
                </a:moveTo>
                <a:lnTo>
                  <a:pt x="14209" y="14654"/>
                </a:lnTo>
                <a:lnTo>
                  <a:pt x="14395" y="14437"/>
                </a:lnTo>
                <a:lnTo>
                  <a:pt x="14590" y="14298"/>
                </a:lnTo>
                <a:close/>
                <a:moveTo>
                  <a:pt x="14377" y="14574"/>
                </a:moveTo>
                <a:lnTo>
                  <a:pt x="14188" y="14819"/>
                </a:lnTo>
                <a:lnTo>
                  <a:pt x="13979" y="14923"/>
                </a:lnTo>
                <a:lnTo>
                  <a:pt x="14172" y="14698"/>
                </a:lnTo>
                <a:close/>
                <a:moveTo>
                  <a:pt x="13944" y="14941"/>
                </a:moveTo>
                <a:lnTo>
                  <a:pt x="13741" y="15041"/>
                </a:lnTo>
                <a:lnTo>
                  <a:pt x="13930" y="14842"/>
                </a:lnTo>
                <a:lnTo>
                  <a:pt x="14129" y="14722"/>
                </a:lnTo>
                <a:close/>
                <a:moveTo>
                  <a:pt x="13913" y="14977"/>
                </a:moveTo>
                <a:lnTo>
                  <a:pt x="13721" y="15202"/>
                </a:lnTo>
                <a:lnTo>
                  <a:pt x="13509" y="15286"/>
                </a:lnTo>
                <a:lnTo>
                  <a:pt x="13704" y="15081"/>
                </a:lnTo>
                <a:close/>
                <a:moveTo>
                  <a:pt x="13473" y="15300"/>
                </a:moveTo>
                <a:lnTo>
                  <a:pt x="13268" y="15382"/>
                </a:lnTo>
                <a:lnTo>
                  <a:pt x="13460" y="15203"/>
                </a:lnTo>
                <a:lnTo>
                  <a:pt x="13662" y="15103"/>
                </a:lnTo>
                <a:close/>
                <a:moveTo>
                  <a:pt x="13442" y="15333"/>
                </a:moveTo>
                <a:lnTo>
                  <a:pt x="13247" y="15538"/>
                </a:lnTo>
                <a:lnTo>
                  <a:pt x="13031" y="15602"/>
                </a:lnTo>
                <a:lnTo>
                  <a:pt x="13229" y="15418"/>
                </a:lnTo>
                <a:close/>
                <a:moveTo>
                  <a:pt x="12996" y="15614"/>
                </a:moveTo>
                <a:lnTo>
                  <a:pt x="12787" y="15676"/>
                </a:lnTo>
                <a:lnTo>
                  <a:pt x="12981" y="15517"/>
                </a:lnTo>
                <a:lnTo>
                  <a:pt x="13187" y="15435"/>
                </a:lnTo>
                <a:close/>
                <a:moveTo>
                  <a:pt x="12963" y="15644"/>
                </a:moveTo>
                <a:lnTo>
                  <a:pt x="12766" y="15828"/>
                </a:lnTo>
                <a:lnTo>
                  <a:pt x="12547" y="15873"/>
                </a:lnTo>
                <a:lnTo>
                  <a:pt x="12748" y="15708"/>
                </a:lnTo>
                <a:close/>
                <a:moveTo>
                  <a:pt x="12511" y="15880"/>
                </a:moveTo>
                <a:lnTo>
                  <a:pt x="12299" y="15924"/>
                </a:lnTo>
                <a:lnTo>
                  <a:pt x="12496" y="15784"/>
                </a:lnTo>
                <a:lnTo>
                  <a:pt x="12705" y="15721"/>
                </a:lnTo>
                <a:close/>
                <a:moveTo>
                  <a:pt x="12478" y="15907"/>
                </a:moveTo>
                <a:lnTo>
                  <a:pt x="12277" y="16070"/>
                </a:lnTo>
                <a:lnTo>
                  <a:pt x="12054" y="16095"/>
                </a:lnTo>
                <a:lnTo>
                  <a:pt x="12258" y="15950"/>
                </a:lnTo>
                <a:close/>
                <a:moveTo>
                  <a:pt x="12019" y="16101"/>
                </a:moveTo>
                <a:lnTo>
                  <a:pt x="11804" y="16125"/>
                </a:lnTo>
                <a:lnTo>
                  <a:pt x="12003" y="16005"/>
                </a:lnTo>
                <a:lnTo>
                  <a:pt x="12216" y="15961"/>
                </a:lnTo>
                <a:close/>
                <a:moveTo>
                  <a:pt x="11985" y="16125"/>
                </a:moveTo>
                <a:lnTo>
                  <a:pt x="11782" y="16269"/>
                </a:lnTo>
                <a:lnTo>
                  <a:pt x="11557" y="16274"/>
                </a:lnTo>
                <a:lnTo>
                  <a:pt x="11763" y="16150"/>
                </a:lnTo>
                <a:close/>
                <a:moveTo>
                  <a:pt x="11520" y="16275"/>
                </a:moveTo>
                <a:lnTo>
                  <a:pt x="11301" y="16280"/>
                </a:lnTo>
                <a:lnTo>
                  <a:pt x="11504" y="16180"/>
                </a:lnTo>
                <a:lnTo>
                  <a:pt x="11719" y="16155"/>
                </a:lnTo>
                <a:close/>
                <a:moveTo>
                  <a:pt x="11485" y="16295"/>
                </a:moveTo>
                <a:lnTo>
                  <a:pt x="11279" y="16419"/>
                </a:lnTo>
                <a:lnTo>
                  <a:pt x="11050" y="16404"/>
                </a:lnTo>
                <a:lnTo>
                  <a:pt x="11259" y="16300"/>
                </a:lnTo>
                <a:close/>
                <a:moveTo>
                  <a:pt x="11014" y="16401"/>
                </a:moveTo>
                <a:lnTo>
                  <a:pt x="10792" y="16386"/>
                </a:lnTo>
                <a:lnTo>
                  <a:pt x="10997" y="16305"/>
                </a:lnTo>
                <a:lnTo>
                  <a:pt x="11216" y="16300"/>
                </a:lnTo>
                <a:close/>
                <a:moveTo>
                  <a:pt x="10978" y="16418"/>
                </a:moveTo>
                <a:lnTo>
                  <a:pt x="10769" y="16523"/>
                </a:lnTo>
                <a:lnTo>
                  <a:pt x="10538" y="16488"/>
                </a:lnTo>
                <a:lnTo>
                  <a:pt x="10749" y="16404"/>
                </a:lnTo>
                <a:close/>
                <a:moveTo>
                  <a:pt x="10500" y="16482"/>
                </a:moveTo>
                <a:lnTo>
                  <a:pt x="10276" y="16448"/>
                </a:lnTo>
                <a:lnTo>
                  <a:pt x="10483" y="16386"/>
                </a:lnTo>
                <a:lnTo>
                  <a:pt x="10705" y="16401"/>
                </a:lnTo>
                <a:close/>
                <a:moveTo>
                  <a:pt x="10501" y="16502"/>
                </a:moveTo>
                <a:lnTo>
                  <a:pt x="10738" y="16538"/>
                </a:lnTo>
                <a:lnTo>
                  <a:pt x="10525" y="16644"/>
                </a:lnTo>
                <a:lnTo>
                  <a:pt x="10285" y="16588"/>
                </a:lnTo>
                <a:close/>
                <a:moveTo>
                  <a:pt x="10770" y="16542"/>
                </a:moveTo>
                <a:lnTo>
                  <a:pt x="11012" y="16579"/>
                </a:lnTo>
                <a:lnTo>
                  <a:pt x="10798" y="16707"/>
                </a:lnTo>
                <a:lnTo>
                  <a:pt x="10553" y="16651"/>
                </a:lnTo>
                <a:close/>
                <a:moveTo>
                  <a:pt x="11040" y="16582"/>
                </a:moveTo>
                <a:lnTo>
                  <a:pt x="11284" y="16619"/>
                </a:lnTo>
                <a:lnTo>
                  <a:pt x="11070" y="16771"/>
                </a:lnTo>
                <a:lnTo>
                  <a:pt x="10822" y="16713"/>
                </a:lnTo>
                <a:close/>
                <a:moveTo>
                  <a:pt x="11309" y="16622"/>
                </a:moveTo>
                <a:lnTo>
                  <a:pt x="11556" y="16659"/>
                </a:lnTo>
                <a:lnTo>
                  <a:pt x="11343" y="16834"/>
                </a:lnTo>
                <a:lnTo>
                  <a:pt x="11093" y="16775"/>
                </a:lnTo>
                <a:close/>
                <a:moveTo>
                  <a:pt x="11579" y="16662"/>
                </a:moveTo>
                <a:lnTo>
                  <a:pt x="11828" y="16700"/>
                </a:lnTo>
                <a:lnTo>
                  <a:pt x="11616" y="16897"/>
                </a:lnTo>
                <a:lnTo>
                  <a:pt x="11365" y="16838"/>
                </a:lnTo>
                <a:close/>
                <a:moveTo>
                  <a:pt x="11848" y="16703"/>
                </a:moveTo>
                <a:lnTo>
                  <a:pt x="12099" y="16740"/>
                </a:lnTo>
                <a:lnTo>
                  <a:pt x="11889" y="16961"/>
                </a:lnTo>
                <a:lnTo>
                  <a:pt x="11636" y="16900"/>
                </a:lnTo>
                <a:close/>
                <a:moveTo>
                  <a:pt x="12118" y="16743"/>
                </a:moveTo>
                <a:lnTo>
                  <a:pt x="12369" y="16780"/>
                </a:lnTo>
                <a:lnTo>
                  <a:pt x="12161" y="17027"/>
                </a:lnTo>
                <a:lnTo>
                  <a:pt x="11906" y="16966"/>
                </a:lnTo>
                <a:close/>
                <a:moveTo>
                  <a:pt x="12387" y="16783"/>
                </a:moveTo>
                <a:lnTo>
                  <a:pt x="12640" y="16821"/>
                </a:lnTo>
                <a:lnTo>
                  <a:pt x="12434" y="17087"/>
                </a:lnTo>
                <a:lnTo>
                  <a:pt x="12179" y="17027"/>
                </a:lnTo>
                <a:close/>
                <a:moveTo>
                  <a:pt x="12657" y="16823"/>
                </a:moveTo>
                <a:lnTo>
                  <a:pt x="12910" y="16861"/>
                </a:lnTo>
                <a:lnTo>
                  <a:pt x="12708" y="17150"/>
                </a:lnTo>
                <a:lnTo>
                  <a:pt x="12451" y="17090"/>
                </a:lnTo>
                <a:close/>
                <a:moveTo>
                  <a:pt x="12927" y="16863"/>
                </a:moveTo>
                <a:lnTo>
                  <a:pt x="13180" y="16901"/>
                </a:lnTo>
                <a:lnTo>
                  <a:pt x="12980" y="17213"/>
                </a:lnTo>
                <a:lnTo>
                  <a:pt x="12723" y="17153"/>
                </a:lnTo>
                <a:close/>
                <a:moveTo>
                  <a:pt x="13196" y="16903"/>
                </a:moveTo>
                <a:lnTo>
                  <a:pt x="13450" y="16941"/>
                </a:lnTo>
                <a:lnTo>
                  <a:pt x="13253" y="17276"/>
                </a:lnTo>
                <a:lnTo>
                  <a:pt x="12995" y="17216"/>
                </a:lnTo>
                <a:close/>
                <a:moveTo>
                  <a:pt x="13465" y="16943"/>
                </a:moveTo>
                <a:lnTo>
                  <a:pt x="13720" y="16981"/>
                </a:lnTo>
                <a:lnTo>
                  <a:pt x="13525" y="17340"/>
                </a:lnTo>
                <a:lnTo>
                  <a:pt x="13267" y="17280"/>
                </a:lnTo>
                <a:close/>
                <a:moveTo>
                  <a:pt x="13735" y="16983"/>
                </a:moveTo>
                <a:lnTo>
                  <a:pt x="13991" y="17022"/>
                </a:lnTo>
                <a:lnTo>
                  <a:pt x="13799" y="17402"/>
                </a:lnTo>
                <a:lnTo>
                  <a:pt x="13540" y="17342"/>
                </a:lnTo>
                <a:close/>
                <a:moveTo>
                  <a:pt x="14005" y="17023"/>
                </a:moveTo>
                <a:lnTo>
                  <a:pt x="14260" y="17062"/>
                </a:lnTo>
                <a:lnTo>
                  <a:pt x="14069" y="17472"/>
                </a:lnTo>
                <a:lnTo>
                  <a:pt x="13810" y="17412"/>
                </a:lnTo>
                <a:close/>
                <a:moveTo>
                  <a:pt x="14274" y="17063"/>
                </a:moveTo>
                <a:lnTo>
                  <a:pt x="14530" y="17102"/>
                </a:lnTo>
                <a:lnTo>
                  <a:pt x="14344" y="17529"/>
                </a:lnTo>
                <a:lnTo>
                  <a:pt x="14084" y="17469"/>
                </a:lnTo>
                <a:close/>
                <a:moveTo>
                  <a:pt x="14283" y="17045"/>
                </a:moveTo>
                <a:lnTo>
                  <a:pt x="14472" y="16640"/>
                </a:lnTo>
                <a:lnTo>
                  <a:pt x="14724" y="16656"/>
                </a:lnTo>
                <a:lnTo>
                  <a:pt x="14538" y="17083"/>
                </a:lnTo>
                <a:close/>
                <a:moveTo>
                  <a:pt x="14481" y="16620"/>
                </a:moveTo>
                <a:lnTo>
                  <a:pt x="14670" y="16216"/>
                </a:lnTo>
                <a:lnTo>
                  <a:pt x="14918" y="16210"/>
                </a:lnTo>
                <a:lnTo>
                  <a:pt x="14732" y="16637"/>
                </a:lnTo>
                <a:close/>
                <a:moveTo>
                  <a:pt x="14680" y="16196"/>
                </a:moveTo>
                <a:lnTo>
                  <a:pt x="14868" y="15792"/>
                </a:lnTo>
                <a:lnTo>
                  <a:pt x="15112" y="15765"/>
                </a:lnTo>
                <a:lnTo>
                  <a:pt x="14927" y="16190"/>
                </a:lnTo>
                <a:close/>
                <a:moveTo>
                  <a:pt x="14878" y="15771"/>
                </a:moveTo>
                <a:lnTo>
                  <a:pt x="15067" y="15369"/>
                </a:lnTo>
                <a:lnTo>
                  <a:pt x="15306" y="15320"/>
                </a:lnTo>
                <a:lnTo>
                  <a:pt x="15120" y="15750"/>
                </a:lnTo>
                <a:close/>
                <a:moveTo>
                  <a:pt x="15077" y="15346"/>
                </a:moveTo>
                <a:lnTo>
                  <a:pt x="15265" y="14945"/>
                </a:lnTo>
                <a:lnTo>
                  <a:pt x="15500" y="14875"/>
                </a:lnTo>
                <a:lnTo>
                  <a:pt x="15316" y="15298"/>
                </a:lnTo>
                <a:close/>
                <a:moveTo>
                  <a:pt x="15274" y="14928"/>
                </a:moveTo>
                <a:lnTo>
                  <a:pt x="15461" y="14527"/>
                </a:lnTo>
                <a:lnTo>
                  <a:pt x="15692" y="14435"/>
                </a:lnTo>
                <a:lnTo>
                  <a:pt x="15508" y="14856"/>
                </a:lnTo>
                <a:close/>
                <a:moveTo>
                  <a:pt x="15473" y="14502"/>
                </a:moveTo>
                <a:lnTo>
                  <a:pt x="15659" y="14104"/>
                </a:lnTo>
                <a:lnTo>
                  <a:pt x="15885" y="13991"/>
                </a:lnTo>
                <a:lnTo>
                  <a:pt x="15702" y="14412"/>
                </a:lnTo>
                <a:close/>
                <a:moveTo>
                  <a:pt x="15672" y="14077"/>
                </a:moveTo>
                <a:lnTo>
                  <a:pt x="15857" y="13680"/>
                </a:lnTo>
                <a:lnTo>
                  <a:pt x="16079" y="13547"/>
                </a:lnTo>
                <a:lnTo>
                  <a:pt x="15897" y="13964"/>
                </a:lnTo>
                <a:close/>
                <a:moveTo>
                  <a:pt x="15871" y="13651"/>
                </a:moveTo>
                <a:lnTo>
                  <a:pt x="16055" y="13257"/>
                </a:lnTo>
                <a:lnTo>
                  <a:pt x="16272" y="13103"/>
                </a:lnTo>
                <a:lnTo>
                  <a:pt x="16091" y="13518"/>
                </a:lnTo>
                <a:close/>
                <a:moveTo>
                  <a:pt x="16070" y="13224"/>
                </a:moveTo>
                <a:lnTo>
                  <a:pt x="16253" y="12833"/>
                </a:lnTo>
                <a:lnTo>
                  <a:pt x="16465" y="12660"/>
                </a:lnTo>
                <a:lnTo>
                  <a:pt x="16286" y="13072"/>
                </a:lnTo>
                <a:close/>
                <a:moveTo>
                  <a:pt x="16270" y="12798"/>
                </a:moveTo>
                <a:lnTo>
                  <a:pt x="16452" y="12410"/>
                </a:lnTo>
                <a:lnTo>
                  <a:pt x="16658" y="12217"/>
                </a:lnTo>
                <a:lnTo>
                  <a:pt x="16480" y="12626"/>
                </a:lnTo>
                <a:close/>
                <a:moveTo>
                  <a:pt x="16470" y="12369"/>
                </a:moveTo>
                <a:lnTo>
                  <a:pt x="16650" y="11986"/>
                </a:lnTo>
                <a:lnTo>
                  <a:pt x="16851" y="11775"/>
                </a:lnTo>
                <a:lnTo>
                  <a:pt x="16675" y="12179"/>
                </a:lnTo>
                <a:close/>
                <a:moveTo>
                  <a:pt x="16671" y="11940"/>
                </a:moveTo>
                <a:lnTo>
                  <a:pt x="16848" y="11561"/>
                </a:lnTo>
                <a:lnTo>
                  <a:pt x="17042" y="11334"/>
                </a:lnTo>
                <a:lnTo>
                  <a:pt x="16869" y="11732"/>
                </a:lnTo>
                <a:close/>
                <a:moveTo>
                  <a:pt x="16873" y="11509"/>
                </a:moveTo>
                <a:lnTo>
                  <a:pt x="17046" y="11139"/>
                </a:lnTo>
                <a:lnTo>
                  <a:pt x="17233" y="10897"/>
                </a:lnTo>
                <a:lnTo>
                  <a:pt x="17063" y="11286"/>
                </a:lnTo>
                <a:close/>
                <a:moveTo>
                  <a:pt x="17075" y="11076"/>
                </a:moveTo>
                <a:lnTo>
                  <a:pt x="17244" y="10715"/>
                </a:lnTo>
                <a:lnTo>
                  <a:pt x="17422" y="10461"/>
                </a:lnTo>
                <a:lnTo>
                  <a:pt x="17257" y="10840"/>
                </a:lnTo>
                <a:close/>
                <a:moveTo>
                  <a:pt x="17236" y="10700"/>
                </a:moveTo>
                <a:lnTo>
                  <a:pt x="17074" y="10931"/>
                </a:lnTo>
                <a:lnTo>
                  <a:pt x="17230" y="10621"/>
                </a:lnTo>
                <a:lnTo>
                  <a:pt x="17388" y="10375"/>
                </a:lnTo>
                <a:close/>
                <a:moveTo>
                  <a:pt x="17021" y="11008"/>
                </a:moveTo>
                <a:lnTo>
                  <a:pt x="16875" y="11216"/>
                </a:lnTo>
                <a:lnTo>
                  <a:pt x="17018" y="10953"/>
                </a:lnTo>
                <a:lnTo>
                  <a:pt x="17160" y="10732"/>
                </a:lnTo>
                <a:close/>
                <a:moveTo>
                  <a:pt x="16975" y="11099"/>
                </a:moveTo>
                <a:lnTo>
                  <a:pt x="16819" y="11408"/>
                </a:lnTo>
                <a:lnTo>
                  <a:pt x="16653" y="11623"/>
                </a:lnTo>
                <a:lnTo>
                  <a:pt x="16813" y="11330"/>
                </a:lnTo>
                <a:close/>
                <a:moveTo>
                  <a:pt x="16600" y="11692"/>
                </a:moveTo>
                <a:lnTo>
                  <a:pt x="16450" y="11887"/>
                </a:lnTo>
                <a:lnTo>
                  <a:pt x="16596" y="11638"/>
                </a:lnTo>
                <a:lnTo>
                  <a:pt x="16742" y="11429"/>
                </a:lnTo>
                <a:close/>
                <a:moveTo>
                  <a:pt x="16554" y="11776"/>
                </a:moveTo>
                <a:lnTo>
                  <a:pt x="16395" y="12069"/>
                </a:lnTo>
                <a:lnTo>
                  <a:pt x="16225" y="12268"/>
                </a:lnTo>
                <a:lnTo>
                  <a:pt x="16388" y="11992"/>
                </a:lnTo>
                <a:close/>
                <a:moveTo>
                  <a:pt x="16172" y="12330"/>
                </a:moveTo>
                <a:lnTo>
                  <a:pt x="16018" y="12510"/>
                </a:lnTo>
                <a:lnTo>
                  <a:pt x="16168" y="12276"/>
                </a:lnTo>
                <a:lnTo>
                  <a:pt x="16319" y="12081"/>
                </a:lnTo>
                <a:close/>
                <a:moveTo>
                  <a:pt x="16126" y="12408"/>
                </a:moveTo>
                <a:lnTo>
                  <a:pt x="15963" y="12683"/>
                </a:lnTo>
                <a:lnTo>
                  <a:pt x="15789" y="12866"/>
                </a:lnTo>
                <a:lnTo>
                  <a:pt x="15956" y="12606"/>
                </a:lnTo>
                <a:close/>
                <a:moveTo>
                  <a:pt x="15737" y="12921"/>
                </a:moveTo>
                <a:lnTo>
                  <a:pt x="15579" y="13087"/>
                </a:lnTo>
                <a:lnTo>
                  <a:pt x="15733" y="12868"/>
                </a:lnTo>
                <a:lnTo>
                  <a:pt x="15887" y="12688"/>
                </a:lnTo>
                <a:close/>
                <a:moveTo>
                  <a:pt x="15691" y="12993"/>
                </a:moveTo>
                <a:lnTo>
                  <a:pt x="15525" y="13252"/>
                </a:lnTo>
                <a:lnTo>
                  <a:pt x="15347" y="13418"/>
                </a:lnTo>
                <a:lnTo>
                  <a:pt x="15517" y="13176"/>
                </a:lnTo>
                <a:close/>
                <a:moveTo>
                  <a:pt x="15295" y="13467"/>
                </a:moveTo>
                <a:lnTo>
                  <a:pt x="15133" y="13617"/>
                </a:lnTo>
                <a:lnTo>
                  <a:pt x="15291" y="13414"/>
                </a:lnTo>
                <a:lnTo>
                  <a:pt x="15448" y="13248"/>
                </a:lnTo>
                <a:close/>
                <a:moveTo>
                  <a:pt x="15249" y="13532"/>
                </a:moveTo>
                <a:lnTo>
                  <a:pt x="15079" y="13774"/>
                </a:lnTo>
                <a:lnTo>
                  <a:pt x="14898" y="13922"/>
                </a:lnTo>
                <a:lnTo>
                  <a:pt x="15071" y="13698"/>
                </a:lnTo>
                <a:close/>
                <a:moveTo>
                  <a:pt x="14845" y="13966"/>
                </a:moveTo>
                <a:lnTo>
                  <a:pt x="14680" y="14101"/>
                </a:lnTo>
                <a:lnTo>
                  <a:pt x="14840" y="13914"/>
                </a:lnTo>
                <a:lnTo>
                  <a:pt x="15002" y="13763"/>
                </a:lnTo>
                <a:close/>
                <a:moveTo>
                  <a:pt x="14799" y="14026"/>
                </a:moveTo>
                <a:lnTo>
                  <a:pt x="14626" y="14250"/>
                </a:lnTo>
                <a:lnTo>
                  <a:pt x="14441" y="14381"/>
                </a:lnTo>
                <a:lnTo>
                  <a:pt x="14617" y="14175"/>
                </a:lnTo>
                <a:close/>
                <a:moveTo>
                  <a:pt x="14388" y="14417"/>
                </a:moveTo>
                <a:lnTo>
                  <a:pt x="14220" y="14538"/>
                </a:lnTo>
                <a:lnTo>
                  <a:pt x="14383" y="14366"/>
                </a:lnTo>
                <a:lnTo>
                  <a:pt x="14549" y="14230"/>
                </a:lnTo>
                <a:close/>
                <a:moveTo>
                  <a:pt x="14342" y="14472"/>
                </a:moveTo>
                <a:lnTo>
                  <a:pt x="14166" y="14678"/>
                </a:lnTo>
                <a:lnTo>
                  <a:pt x="13977" y="14792"/>
                </a:lnTo>
                <a:lnTo>
                  <a:pt x="14156" y="14604"/>
                </a:lnTo>
                <a:close/>
                <a:moveTo>
                  <a:pt x="13926" y="14823"/>
                </a:moveTo>
                <a:lnTo>
                  <a:pt x="13753" y="14928"/>
                </a:lnTo>
                <a:lnTo>
                  <a:pt x="13920" y="14773"/>
                </a:lnTo>
                <a:lnTo>
                  <a:pt x="14088" y="14652"/>
                </a:lnTo>
                <a:close/>
                <a:moveTo>
                  <a:pt x="13878" y="14873"/>
                </a:moveTo>
                <a:lnTo>
                  <a:pt x="13699" y="15061"/>
                </a:lnTo>
                <a:lnTo>
                  <a:pt x="13507" y="15157"/>
                </a:lnTo>
                <a:lnTo>
                  <a:pt x="13689" y="14987"/>
                </a:lnTo>
                <a:close/>
                <a:moveTo>
                  <a:pt x="13455" y="15183"/>
                </a:moveTo>
                <a:lnTo>
                  <a:pt x="13279" y="15270"/>
                </a:lnTo>
                <a:lnTo>
                  <a:pt x="13448" y="15132"/>
                </a:lnTo>
                <a:lnTo>
                  <a:pt x="13621" y="15028"/>
                </a:lnTo>
                <a:close/>
                <a:moveTo>
                  <a:pt x="13407" y="15227"/>
                </a:moveTo>
                <a:lnTo>
                  <a:pt x="13225" y="15397"/>
                </a:lnTo>
                <a:lnTo>
                  <a:pt x="13029" y="15475"/>
                </a:lnTo>
                <a:lnTo>
                  <a:pt x="13214" y="15323"/>
                </a:lnTo>
                <a:close/>
                <a:moveTo>
                  <a:pt x="12977" y="15496"/>
                </a:moveTo>
                <a:lnTo>
                  <a:pt x="12799" y="15567"/>
                </a:lnTo>
                <a:lnTo>
                  <a:pt x="12970" y="15445"/>
                </a:lnTo>
                <a:lnTo>
                  <a:pt x="13146" y="15358"/>
                </a:lnTo>
                <a:close/>
                <a:moveTo>
                  <a:pt x="12928" y="15536"/>
                </a:moveTo>
                <a:lnTo>
                  <a:pt x="12744" y="15687"/>
                </a:lnTo>
                <a:lnTo>
                  <a:pt x="12545" y="15747"/>
                </a:lnTo>
                <a:lnTo>
                  <a:pt x="12733" y="15614"/>
                </a:lnTo>
                <a:close/>
                <a:moveTo>
                  <a:pt x="12492" y="15763"/>
                </a:moveTo>
                <a:lnTo>
                  <a:pt x="12311" y="15817"/>
                </a:lnTo>
                <a:lnTo>
                  <a:pt x="12485" y="15712"/>
                </a:lnTo>
                <a:lnTo>
                  <a:pt x="12663" y="15641"/>
                </a:lnTo>
                <a:close/>
                <a:moveTo>
                  <a:pt x="12443" y="15798"/>
                </a:moveTo>
                <a:lnTo>
                  <a:pt x="12255" y="15931"/>
                </a:lnTo>
                <a:lnTo>
                  <a:pt x="12054" y="15972"/>
                </a:lnTo>
                <a:lnTo>
                  <a:pt x="12244" y="15858"/>
                </a:lnTo>
                <a:close/>
                <a:moveTo>
                  <a:pt x="12000" y="15983"/>
                </a:moveTo>
                <a:lnTo>
                  <a:pt x="11816" y="16021"/>
                </a:lnTo>
                <a:lnTo>
                  <a:pt x="11992" y="15933"/>
                </a:lnTo>
                <a:lnTo>
                  <a:pt x="12174" y="15879"/>
                </a:lnTo>
                <a:close/>
                <a:moveTo>
                  <a:pt x="11950" y="16014"/>
                </a:moveTo>
                <a:lnTo>
                  <a:pt x="11760" y="16128"/>
                </a:lnTo>
                <a:lnTo>
                  <a:pt x="11555" y="16151"/>
                </a:lnTo>
                <a:lnTo>
                  <a:pt x="11748" y="16055"/>
                </a:lnTo>
                <a:close/>
                <a:moveTo>
                  <a:pt x="11501" y="16157"/>
                </a:moveTo>
                <a:lnTo>
                  <a:pt x="11315" y="16177"/>
                </a:lnTo>
                <a:lnTo>
                  <a:pt x="11493" y="16106"/>
                </a:lnTo>
                <a:lnTo>
                  <a:pt x="11677" y="16070"/>
                </a:lnTo>
                <a:close/>
                <a:moveTo>
                  <a:pt x="11449" y="16183"/>
                </a:moveTo>
                <a:lnTo>
                  <a:pt x="11257" y="16279"/>
                </a:lnTo>
                <a:lnTo>
                  <a:pt x="11050" y="16284"/>
                </a:lnTo>
                <a:lnTo>
                  <a:pt x="11245" y="16206"/>
                </a:lnTo>
                <a:close/>
                <a:moveTo>
                  <a:pt x="10995" y="16285"/>
                </a:moveTo>
                <a:lnTo>
                  <a:pt x="10806" y="16289"/>
                </a:lnTo>
                <a:lnTo>
                  <a:pt x="10986" y="16235"/>
                </a:lnTo>
                <a:lnTo>
                  <a:pt x="11173" y="16215"/>
                </a:lnTo>
                <a:close/>
                <a:moveTo>
                  <a:pt x="10942" y="16306"/>
                </a:moveTo>
                <a:lnTo>
                  <a:pt x="10747" y="16383"/>
                </a:lnTo>
                <a:lnTo>
                  <a:pt x="10538" y="16370"/>
                </a:lnTo>
                <a:lnTo>
                  <a:pt x="10734" y="16310"/>
                </a:lnTo>
                <a:close/>
                <a:moveTo>
                  <a:pt x="10482" y="16366"/>
                </a:moveTo>
                <a:lnTo>
                  <a:pt x="10291" y="16354"/>
                </a:lnTo>
                <a:lnTo>
                  <a:pt x="10472" y="16317"/>
                </a:lnTo>
                <a:lnTo>
                  <a:pt x="10661" y="16312"/>
                </a:lnTo>
                <a:close/>
                <a:moveTo>
                  <a:pt x="10427" y="16383"/>
                </a:moveTo>
                <a:lnTo>
                  <a:pt x="10231" y="16441"/>
                </a:lnTo>
                <a:lnTo>
                  <a:pt x="10019" y="16410"/>
                </a:lnTo>
                <a:lnTo>
                  <a:pt x="10217" y="16370"/>
                </a:lnTo>
                <a:close/>
                <a:moveTo>
                  <a:pt x="9962" y="16401"/>
                </a:moveTo>
                <a:lnTo>
                  <a:pt x="9769" y="16372"/>
                </a:lnTo>
                <a:lnTo>
                  <a:pt x="9951" y="16352"/>
                </a:lnTo>
                <a:lnTo>
                  <a:pt x="10142" y="16364"/>
                </a:lnTo>
                <a:close/>
                <a:moveTo>
                  <a:pt x="9905" y="16413"/>
                </a:moveTo>
                <a:lnTo>
                  <a:pt x="9707" y="16453"/>
                </a:lnTo>
                <a:lnTo>
                  <a:pt x="9492" y="16403"/>
                </a:lnTo>
                <a:lnTo>
                  <a:pt x="9693" y="16380"/>
                </a:lnTo>
                <a:close/>
                <a:moveTo>
                  <a:pt x="9434" y="16390"/>
                </a:moveTo>
                <a:lnTo>
                  <a:pt x="9240" y="16345"/>
                </a:lnTo>
                <a:lnTo>
                  <a:pt x="9423" y="16341"/>
                </a:lnTo>
                <a:lnTo>
                  <a:pt x="9616" y="16370"/>
                </a:lnTo>
                <a:close/>
                <a:moveTo>
                  <a:pt x="9434" y="16410"/>
                </a:moveTo>
                <a:lnTo>
                  <a:pt x="9661" y="16463"/>
                </a:lnTo>
                <a:lnTo>
                  <a:pt x="9453" y="16506"/>
                </a:lnTo>
                <a:lnTo>
                  <a:pt x="9223" y="16434"/>
                </a:lnTo>
                <a:close/>
                <a:moveTo>
                  <a:pt x="9707" y="16474"/>
                </a:moveTo>
                <a:lnTo>
                  <a:pt x="9942" y="16529"/>
                </a:lnTo>
                <a:lnTo>
                  <a:pt x="9728" y="16593"/>
                </a:lnTo>
                <a:lnTo>
                  <a:pt x="9491" y="16518"/>
                </a:lnTo>
                <a:close/>
                <a:moveTo>
                  <a:pt x="9980" y="16538"/>
                </a:moveTo>
                <a:lnTo>
                  <a:pt x="10221" y="16594"/>
                </a:lnTo>
                <a:lnTo>
                  <a:pt x="10005" y="16680"/>
                </a:lnTo>
                <a:lnTo>
                  <a:pt x="9762" y="16603"/>
                </a:lnTo>
                <a:close/>
                <a:moveTo>
                  <a:pt x="10253" y="16602"/>
                </a:moveTo>
                <a:lnTo>
                  <a:pt x="10498" y="16659"/>
                </a:lnTo>
                <a:lnTo>
                  <a:pt x="10281" y="16767"/>
                </a:lnTo>
                <a:lnTo>
                  <a:pt x="10034" y="16689"/>
                </a:lnTo>
                <a:close/>
                <a:moveTo>
                  <a:pt x="10526" y="16665"/>
                </a:moveTo>
                <a:lnTo>
                  <a:pt x="10774" y="16723"/>
                </a:lnTo>
                <a:lnTo>
                  <a:pt x="10557" y="16854"/>
                </a:lnTo>
                <a:lnTo>
                  <a:pt x="10306" y="16775"/>
                </a:lnTo>
                <a:close/>
                <a:moveTo>
                  <a:pt x="10799" y="16729"/>
                </a:moveTo>
                <a:lnTo>
                  <a:pt x="11049" y="16787"/>
                </a:lnTo>
                <a:lnTo>
                  <a:pt x="10834" y="16940"/>
                </a:lnTo>
                <a:lnTo>
                  <a:pt x="10580" y="16860"/>
                </a:lnTo>
                <a:close/>
                <a:moveTo>
                  <a:pt x="11072" y="16793"/>
                </a:moveTo>
                <a:lnTo>
                  <a:pt x="11324" y="16852"/>
                </a:lnTo>
                <a:lnTo>
                  <a:pt x="11110" y="17027"/>
                </a:lnTo>
                <a:lnTo>
                  <a:pt x="10855" y="16947"/>
                </a:lnTo>
                <a:close/>
                <a:moveTo>
                  <a:pt x="11345" y="16857"/>
                </a:moveTo>
                <a:lnTo>
                  <a:pt x="11599" y="16917"/>
                </a:lnTo>
                <a:lnTo>
                  <a:pt x="11386" y="17115"/>
                </a:lnTo>
                <a:lnTo>
                  <a:pt x="11129" y="17035"/>
                </a:lnTo>
                <a:close/>
                <a:moveTo>
                  <a:pt x="11618" y="16920"/>
                </a:moveTo>
                <a:lnTo>
                  <a:pt x="11873" y="16980"/>
                </a:lnTo>
                <a:lnTo>
                  <a:pt x="11662" y="17201"/>
                </a:lnTo>
                <a:lnTo>
                  <a:pt x="11404" y="17121"/>
                </a:lnTo>
                <a:close/>
                <a:moveTo>
                  <a:pt x="11891" y="16984"/>
                </a:moveTo>
                <a:lnTo>
                  <a:pt x="12147" y="17044"/>
                </a:lnTo>
                <a:lnTo>
                  <a:pt x="11938" y="17288"/>
                </a:lnTo>
                <a:lnTo>
                  <a:pt x="11680" y="17207"/>
                </a:lnTo>
                <a:close/>
                <a:moveTo>
                  <a:pt x="12164" y="17048"/>
                </a:moveTo>
                <a:lnTo>
                  <a:pt x="12420" y="17108"/>
                </a:lnTo>
                <a:lnTo>
                  <a:pt x="12214" y="17375"/>
                </a:lnTo>
                <a:lnTo>
                  <a:pt x="11954" y="17292"/>
                </a:lnTo>
                <a:close/>
                <a:moveTo>
                  <a:pt x="12437" y="17112"/>
                </a:moveTo>
                <a:lnTo>
                  <a:pt x="12694" y="17172"/>
                </a:lnTo>
                <a:lnTo>
                  <a:pt x="12491" y="17462"/>
                </a:lnTo>
                <a:lnTo>
                  <a:pt x="12230" y="17380"/>
                </a:lnTo>
                <a:close/>
                <a:moveTo>
                  <a:pt x="12710" y="17175"/>
                </a:moveTo>
                <a:lnTo>
                  <a:pt x="12968" y="17236"/>
                </a:lnTo>
                <a:lnTo>
                  <a:pt x="12767" y="17548"/>
                </a:lnTo>
                <a:lnTo>
                  <a:pt x="12505" y="17466"/>
                </a:lnTo>
                <a:close/>
                <a:moveTo>
                  <a:pt x="12983" y="17239"/>
                </a:moveTo>
                <a:lnTo>
                  <a:pt x="13241" y="17299"/>
                </a:lnTo>
                <a:lnTo>
                  <a:pt x="13043" y="17635"/>
                </a:lnTo>
                <a:lnTo>
                  <a:pt x="12781" y="17553"/>
                </a:lnTo>
                <a:close/>
                <a:moveTo>
                  <a:pt x="13255" y="17303"/>
                </a:moveTo>
                <a:lnTo>
                  <a:pt x="13514" y="17363"/>
                </a:lnTo>
                <a:lnTo>
                  <a:pt x="13319" y="17722"/>
                </a:lnTo>
                <a:lnTo>
                  <a:pt x="13056" y="17639"/>
                </a:lnTo>
                <a:close/>
                <a:moveTo>
                  <a:pt x="13528" y="17367"/>
                </a:moveTo>
                <a:lnTo>
                  <a:pt x="13788" y="17427"/>
                </a:lnTo>
                <a:lnTo>
                  <a:pt x="13595" y="17809"/>
                </a:lnTo>
                <a:lnTo>
                  <a:pt x="13333" y="17726"/>
                </a:lnTo>
                <a:close/>
                <a:moveTo>
                  <a:pt x="13801" y="17430"/>
                </a:moveTo>
                <a:lnTo>
                  <a:pt x="14061" y="17491"/>
                </a:lnTo>
                <a:lnTo>
                  <a:pt x="13871" y="17896"/>
                </a:lnTo>
                <a:lnTo>
                  <a:pt x="13608" y="17813"/>
                </a:lnTo>
                <a:close/>
                <a:moveTo>
                  <a:pt x="14074" y="17494"/>
                </a:moveTo>
                <a:lnTo>
                  <a:pt x="14334" y="17554"/>
                </a:lnTo>
                <a:lnTo>
                  <a:pt x="14148" y="17982"/>
                </a:lnTo>
                <a:lnTo>
                  <a:pt x="13884" y="17900"/>
                </a:lnTo>
                <a:close/>
                <a:moveTo>
                  <a:pt x="14347" y="17558"/>
                </a:moveTo>
                <a:lnTo>
                  <a:pt x="14607" y="17618"/>
                </a:lnTo>
                <a:lnTo>
                  <a:pt x="14424" y="18069"/>
                </a:lnTo>
                <a:lnTo>
                  <a:pt x="14160" y="17986"/>
                </a:lnTo>
                <a:close/>
                <a:moveTo>
                  <a:pt x="14355" y="17539"/>
                </a:moveTo>
                <a:lnTo>
                  <a:pt x="14542" y="17111"/>
                </a:lnTo>
                <a:lnTo>
                  <a:pt x="14798" y="17150"/>
                </a:lnTo>
                <a:lnTo>
                  <a:pt x="14615" y="17600"/>
                </a:lnTo>
                <a:close/>
                <a:moveTo>
                  <a:pt x="14549" y="17092"/>
                </a:moveTo>
                <a:lnTo>
                  <a:pt x="14736" y="16664"/>
                </a:lnTo>
                <a:lnTo>
                  <a:pt x="14988" y="16680"/>
                </a:lnTo>
                <a:lnTo>
                  <a:pt x="14805" y="17130"/>
                </a:lnTo>
                <a:close/>
                <a:moveTo>
                  <a:pt x="14744" y="16644"/>
                </a:moveTo>
                <a:lnTo>
                  <a:pt x="14930" y="16217"/>
                </a:lnTo>
                <a:lnTo>
                  <a:pt x="15179" y="16211"/>
                </a:lnTo>
                <a:lnTo>
                  <a:pt x="14996" y="16660"/>
                </a:lnTo>
                <a:close/>
                <a:moveTo>
                  <a:pt x="14940" y="16196"/>
                </a:moveTo>
                <a:lnTo>
                  <a:pt x="15125" y="15769"/>
                </a:lnTo>
                <a:lnTo>
                  <a:pt x="15369" y="15742"/>
                </a:lnTo>
                <a:lnTo>
                  <a:pt x="15187" y="16191"/>
                </a:lnTo>
                <a:close/>
                <a:moveTo>
                  <a:pt x="15134" y="15749"/>
                </a:moveTo>
                <a:lnTo>
                  <a:pt x="15320" y="15324"/>
                </a:lnTo>
                <a:lnTo>
                  <a:pt x="15560" y="15274"/>
                </a:lnTo>
                <a:lnTo>
                  <a:pt x="15378" y="15722"/>
                </a:lnTo>
                <a:close/>
                <a:moveTo>
                  <a:pt x="15329" y="15301"/>
                </a:moveTo>
                <a:lnTo>
                  <a:pt x="15514" y="14877"/>
                </a:lnTo>
                <a:lnTo>
                  <a:pt x="15750" y="14806"/>
                </a:lnTo>
                <a:lnTo>
                  <a:pt x="15569" y="15252"/>
                </a:lnTo>
                <a:close/>
                <a:moveTo>
                  <a:pt x="15525" y="14853"/>
                </a:moveTo>
                <a:lnTo>
                  <a:pt x="15709" y="14429"/>
                </a:lnTo>
                <a:lnTo>
                  <a:pt x="15940" y="14337"/>
                </a:lnTo>
                <a:lnTo>
                  <a:pt x="15760" y="14782"/>
                </a:lnTo>
                <a:close/>
                <a:moveTo>
                  <a:pt x="15720" y="14404"/>
                </a:moveTo>
                <a:lnTo>
                  <a:pt x="15904" y="13982"/>
                </a:lnTo>
                <a:lnTo>
                  <a:pt x="16131" y="13869"/>
                </a:lnTo>
                <a:lnTo>
                  <a:pt x="15951" y="14313"/>
                </a:lnTo>
                <a:close/>
                <a:moveTo>
                  <a:pt x="15915" y="13956"/>
                </a:moveTo>
                <a:lnTo>
                  <a:pt x="16098" y="13535"/>
                </a:lnTo>
                <a:lnTo>
                  <a:pt x="16321" y="13401"/>
                </a:lnTo>
                <a:lnTo>
                  <a:pt x="16141" y="13842"/>
                </a:lnTo>
                <a:close/>
                <a:moveTo>
                  <a:pt x="16111" y="13507"/>
                </a:moveTo>
                <a:lnTo>
                  <a:pt x="16293" y="13088"/>
                </a:lnTo>
                <a:lnTo>
                  <a:pt x="16511" y="12934"/>
                </a:lnTo>
                <a:lnTo>
                  <a:pt x="16332" y="13373"/>
                </a:lnTo>
                <a:close/>
                <a:moveTo>
                  <a:pt x="16306" y="13057"/>
                </a:moveTo>
                <a:lnTo>
                  <a:pt x="16487" y="12642"/>
                </a:lnTo>
                <a:lnTo>
                  <a:pt x="16700" y="12467"/>
                </a:lnTo>
                <a:lnTo>
                  <a:pt x="16523" y="12904"/>
                </a:lnTo>
                <a:close/>
                <a:moveTo>
                  <a:pt x="16502" y="12607"/>
                </a:moveTo>
                <a:lnTo>
                  <a:pt x="16682" y="12195"/>
                </a:lnTo>
                <a:lnTo>
                  <a:pt x="16890" y="12001"/>
                </a:lnTo>
                <a:lnTo>
                  <a:pt x="16714" y="12434"/>
                </a:lnTo>
                <a:close/>
                <a:moveTo>
                  <a:pt x="16699" y="12157"/>
                </a:moveTo>
                <a:lnTo>
                  <a:pt x="16877" y="11748"/>
                </a:lnTo>
                <a:lnTo>
                  <a:pt x="17079" y="11535"/>
                </a:lnTo>
                <a:lnTo>
                  <a:pt x="16905" y="11965"/>
                </a:lnTo>
                <a:close/>
                <a:moveTo>
                  <a:pt x="16895" y="11705"/>
                </a:moveTo>
                <a:lnTo>
                  <a:pt x="17071" y="11301"/>
                </a:lnTo>
                <a:lnTo>
                  <a:pt x="17267" y="11071"/>
                </a:lnTo>
                <a:lnTo>
                  <a:pt x="17095" y="11495"/>
                </a:lnTo>
                <a:close/>
                <a:moveTo>
                  <a:pt x="17092" y="11252"/>
                </a:moveTo>
                <a:lnTo>
                  <a:pt x="17266" y="10854"/>
                </a:lnTo>
                <a:lnTo>
                  <a:pt x="17456" y="10608"/>
                </a:lnTo>
                <a:lnTo>
                  <a:pt x="17286" y="11025"/>
                </a:lnTo>
                <a:close/>
                <a:moveTo>
                  <a:pt x="17291" y="10797"/>
                </a:moveTo>
                <a:lnTo>
                  <a:pt x="17460" y="10407"/>
                </a:lnTo>
                <a:lnTo>
                  <a:pt x="17643" y="10147"/>
                </a:lnTo>
                <a:lnTo>
                  <a:pt x="17476" y="10556"/>
                </a:lnTo>
                <a:close/>
                <a:moveTo>
                  <a:pt x="17490" y="10339"/>
                </a:moveTo>
                <a:lnTo>
                  <a:pt x="17655" y="9960"/>
                </a:lnTo>
                <a:lnTo>
                  <a:pt x="17829" y="9688"/>
                </a:lnTo>
                <a:lnTo>
                  <a:pt x="17668" y="10085"/>
                </a:lnTo>
                <a:close/>
                <a:moveTo>
                  <a:pt x="17691" y="9878"/>
                </a:moveTo>
                <a:lnTo>
                  <a:pt x="17849" y="9514"/>
                </a:lnTo>
                <a:lnTo>
                  <a:pt x="18013" y="9236"/>
                </a:lnTo>
                <a:lnTo>
                  <a:pt x="17859" y="9617"/>
                </a:lnTo>
                <a:close/>
                <a:moveTo>
                  <a:pt x="17895" y="9408"/>
                </a:moveTo>
                <a:lnTo>
                  <a:pt x="18044" y="9068"/>
                </a:lnTo>
                <a:lnTo>
                  <a:pt x="18194" y="8791"/>
                </a:lnTo>
                <a:lnTo>
                  <a:pt x="18049" y="9147"/>
                </a:lnTo>
                <a:close/>
                <a:moveTo>
                  <a:pt x="17972" y="9198"/>
                </a:moveTo>
                <a:lnTo>
                  <a:pt x="17841" y="9501"/>
                </a:lnTo>
                <a:lnTo>
                  <a:pt x="17703" y="9735"/>
                </a:lnTo>
                <a:lnTo>
                  <a:pt x="17838" y="9445"/>
                </a:lnTo>
                <a:close/>
                <a:moveTo>
                  <a:pt x="17570" y="9988"/>
                </a:moveTo>
                <a:lnTo>
                  <a:pt x="17435" y="10278"/>
                </a:lnTo>
                <a:lnTo>
                  <a:pt x="17293" y="10498"/>
                </a:lnTo>
                <a:lnTo>
                  <a:pt x="17432" y="10221"/>
                </a:lnTo>
                <a:close/>
                <a:moveTo>
                  <a:pt x="8161" y="16150"/>
                </a:moveTo>
                <a:lnTo>
                  <a:pt x="8346" y="16178"/>
                </a:lnTo>
                <a:lnTo>
                  <a:pt x="8542" y="16239"/>
                </a:lnTo>
                <a:lnTo>
                  <a:pt x="8358" y="16227"/>
                </a:lnTo>
                <a:close/>
                <a:moveTo>
                  <a:pt x="8419" y="16251"/>
                </a:moveTo>
                <a:lnTo>
                  <a:pt x="8622" y="16265"/>
                </a:lnTo>
                <a:lnTo>
                  <a:pt x="8839" y="16333"/>
                </a:lnTo>
                <a:lnTo>
                  <a:pt x="8638" y="16337"/>
                </a:lnTo>
                <a:close/>
                <a:moveTo>
                  <a:pt x="8686" y="16356"/>
                </a:moveTo>
                <a:lnTo>
                  <a:pt x="8899" y="16352"/>
                </a:lnTo>
                <a:lnTo>
                  <a:pt x="9128" y="16424"/>
                </a:lnTo>
                <a:lnTo>
                  <a:pt x="8917" y="16447"/>
                </a:lnTo>
                <a:close/>
                <a:moveTo>
                  <a:pt x="8957" y="16463"/>
                </a:moveTo>
                <a:lnTo>
                  <a:pt x="9175" y="16439"/>
                </a:lnTo>
                <a:lnTo>
                  <a:pt x="9413" y="16513"/>
                </a:lnTo>
                <a:lnTo>
                  <a:pt x="9197" y="16557"/>
                </a:lnTo>
                <a:close/>
                <a:moveTo>
                  <a:pt x="9231" y="16571"/>
                </a:moveTo>
                <a:lnTo>
                  <a:pt x="9452" y="16525"/>
                </a:lnTo>
                <a:lnTo>
                  <a:pt x="9695" y="16602"/>
                </a:lnTo>
                <a:lnTo>
                  <a:pt x="9477" y="16667"/>
                </a:lnTo>
                <a:close/>
                <a:moveTo>
                  <a:pt x="9757" y="16777"/>
                </a:moveTo>
                <a:lnTo>
                  <a:pt x="9506" y="16679"/>
                </a:lnTo>
                <a:lnTo>
                  <a:pt x="9728" y="16613"/>
                </a:lnTo>
                <a:lnTo>
                  <a:pt x="9976" y="16691"/>
                </a:lnTo>
                <a:close/>
                <a:moveTo>
                  <a:pt x="10036" y="16887"/>
                </a:moveTo>
                <a:lnTo>
                  <a:pt x="9783" y="16787"/>
                </a:lnTo>
                <a:lnTo>
                  <a:pt x="10005" y="16699"/>
                </a:lnTo>
                <a:lnTo>
                  <a:pt x="10256" y="16778"/>
                </a:lnTo>
                <a:close/>
                <a:moveTo>
                  <a:pt x="10316" y="16998"/>
                </a:moveTo>
                <a:lnTo>
                  <a:pt x="10060" y="16897"/>
                </a:lnTo>
                <a:lnTo>
                  <a:pt x="10281" y="16787"/>
                </a:lnTo>
                <a:lnTo>
                  <a:pt x="10535" y="16867"/>
                </a:lnTo>
                <a:close/>
                <a:moveTo>
                  <a:pt x="10596" y="17108"/>
                </a:moveTo>
                <a:lnTo>
                  <a:pt x="10337" y="17006"/>
                </a:lnTo>
                <a:lnTo>
                  <a:pt x="10557" y="16873"/>
                </a:lnTo>
                <a:lnTo>
                  <a:pt x="10813" y="16953"/>
                </a:lnTo>
                <a:close/>
                <a:moveTo>
                  <a:pt x="10876" y="17218"/>
                </a:moveTo>
                <a:lnTo>
                  <a:pt x="10616" y="17115"/>
                </a:lnTo>
                <a:lnTo>
                  <a:pt x="10834" y="16960"/>
                </a:lnTo>
                <a:lnTo>
                  <a:pt x="11091" y="17040"/>
                </a:lnTo>
                <a:close/>
                <a:moveTo>
                  <a:pt x="11155" y="17328"/>
                </a:moveTo>
                <a:lnTo>
                  <a:pt x="10894" y="17225"/>
                </a:lnTo>
                <a:lnTo>
                  <a:pt x="11111" y="17047"/>
                </a:lnTo>
                <a:lnTo>
                  <a:pt x="11369" y="17129"/>
                </a:lnTo>
                <a:close/>
                <a:moveTo>
                  <a:pt x="11435" y="17438"/>
                </a:moveTo>
                <a:lnTo>
                  <a:pt x="11172" y="17335"/>
                </a:lnTo>
                <a:lnTo>
                  <a:pt x="11387" y="17134"/>
                </a:lnTo>
                <a:lnTo>
                  <a:pt x="11647" y="17216"/>
                </a:lnTo>
                <a:close/>
                <a:moveTo>
                  <a:pt x="11715" y="17548"/>
                </a:moveTo>
                <a:lnTo>
                  <a:pt x="11451" y="17444"/>
                </a:lnTo>
                <a:lnTo>
                  <a:pt x="11664" y="17221"/>
                </a:lnTo>
                <a:lnTo>
                  <a:pt x="11924" y="17303"/>
                </a:lnTo>
                <a:close/>
                <a:moveTo>
                  <a:pt x="11995" y="17658"/>
                </a:moveTo>
                <a:lnTo>
                  <a:pt x="11730" y="17554"/>
                </a:lnTo>
                <a:lnTo>
                  <a:pt x="11940" y="17308"/>
                </a:lnTo>
                <a:lnTo>
                  <a:pt x="12201" y="17390"/>
                </a:lnTo>
                <a:close/>
                <a:moveTo>
                  <a:pt x="12274" y="17768"/>
                </a:moveTo>
                <a:lnTo>
                  <a:pt x="12009" y="17664"/>
                </a:lnTo>
                <a:lnTo>
                  <a:pt x="12217" y="17395"/>
                </a:lnTo>
                <a:lnTo>
                  <a:pt x="12479" y="17478"/>
                </a:lnTo>
                <a:close/>
                <a:moveTo>
                  <a:pt x="12554" y="17878"/>
                </a:moveTo>
                <a:lnTo>
                  <a:pt x="12289" y="17774"/>
                </a:lnTo>
                <a:lnTo>
                  <a:pt x="12493" y="17482"/>
                </a:lnTo>
                <a:lnTo>
                  <a:pt x="12755" y="17565"/>
                </a:lnTo>
                <a:close/>
                <a:moveTo>
                  <a:pt x="12834" y="17988"/>
                </a:moveTo>
                <a:lnTo>
                  <a:pt x="12568" y="17883"/>
                </a:lnTo>
                <a:lnTo>
                  <a:pt x="12770" y="17569"/>
                </a:lnTo>
                <a:lnTo>
                  <a:pt x="13032" y="17652"/>
                </a:lnTo>
                <a:close/>
                <a:moveTo>
                  <a:pt x="13114" y="18098"/>
                </a:moveTo>
                <a:lnTo>
                  <a:pt x="12847" y="17993"/>
                </a:lnTo>
                <a:lnTo>
                  <a:pt x="13046" y="17656"/>
                </a:lnTo>
                <a:lnTo>
                  <a:pt x="13309" y="17739"/>
                </a:lnTo>
                <a:close/>
                <a:moveTo>
                  <a:pt x="13393" y="18208"/>
                </a:moveTo>
                <a:lnTo>
                  <a:pt x="13127" y="18103"/>
                </a:lnTo>
                <a:lnTo>
                  <a:pt x="13323" y="17743"/>
                </a:lnTo>
                <a:lnTo>
                  <a:pt x="13586" y="17826"/>
                </a:lnTo>
                <a:close/>
                <a:moveTo>
                  <a:pt x="13673" y="18318"/>
                </a:moveTo>
                <a:lnTo>
                  <a:pt x="13406" y="18214"/>
                </a:lnTo>
                <a:lnTo>
                  <a:pt x="13599" y="17830"/>
                </a:lnTo>
                <a:lnTo>
                  <a:pt x="13863" y="17913"/>
                </a:lnTo>
                <a:close/>
                <a:moveTo>
                  <a:pt x="13953" y="18428"/>
                </a:moveTo>
                <a:lnTo>
                  <a:pt x="13686" y="18323"/>
                </a:lnTo>
                <a:lnTo>
                  <a:pt x="13876" y="17917"/>
                </a:lnTo>
                <a:lnTo>
                  <a:pt x="14140" y="18000"/>
                </a:lnTo>
                <a:close/>
                <a:moveTo>
                  <a:pt x="14233" y="18538"/>
                </a:moveTo>
                <a:lnTo>
                  <a:pt x="13965" y="18434"/>
                </a:lnTo>
                <a:lnTo>
                  <a:pt x="14152" y="18004"/>
                </a:lnTo>
                <a:lnTo>
                  <a:pt x="14416" y="18087"/>
                </a:lnTo>
                <a:close/>
                <a:moveTo>
                  <a:pt x="14513" y="18649"/>
                </a:moveTo>
                <a:lnTo>
                  <a:pt x="14245" y="18543"/>
                </a:lnTo>
                <a:lnTo>
                  <a:pt x="14429" y="18091"/>
                </a:lnTo>
                <a:lnTo>
                  <a:pt x="14693" y="18174"/>
                </a:lnTo>
                <a:close/>
                <a:moveTo>
                  <a:pt x="14700" y="18156"/>
                </a:moveTo>
                <a:lnTo>
                  <a:pt x="14436" y="18073"/>
                </a:lnTo>
                <a:lnTo>
                  <a:pt x="14620" y="17621"/>
                </a:lnTo>
                <a:lnTo>
                  <a:pt x="14880" y="17682"/>
                </a:lnTo>
                <a:close/>
                <a:moveTo>
                  <a:pt x="14887" y="17663"/>
                </a:moveTo>
                <a:lnTo>
                  <a:pt x="14627" y="17603"/>
                </a:lnTo>
                <a:lnTo>
                  <a:pt x="14811" y="17152"/>
                </a:lnTo>
                <a:lnTo>
                  <a:pt x="15067" y="17190"/>
                </a:lnTo>
                <a:close/>
                <a:moveTo>
                  <a:pt x="15075" y="17171"/>
                </a:moveTo>
                <a:lnTo>
                  <a:pt x="14818" y="17132"/>
                </a:lnTo>
                <a:lnTo>
                  <a:pt x="15002" y="16680"/>
                </a:lnTo>
                <a:lnTo>
                  <a:pt x="15254" y="16697"/>
                </a:lnTo>
                <a:close/>
                <a:moveTo>
                  <a:pt x="15262" y="16678"/>
                </a:moveTo>
                <a:lnTo>
                  <a:pt x="15010" y="16661"/>
                </a:lnTo>
                <a:lnTo>
                  <a:pt x="15193" y="16210"/>
                </a:lnTo>
                <a:lnTo>
                  <a:pt x="15441" y="16204"/>
                </a:lnTo>
                <a:close/>
                <a:moveTo>
                  <a:pt x="15449" y="16185"/>
                </a:moveTo>
                <a:lnTo>
                  <a:pt x="15202" y="16191"/>
                </a:lnTo>
                <a:lnTo>
                  <a:pt x="15385" y="15741"/>
                </a:lnTo>
                <a:lnTo>
                  <a:pt x="15629" y="15713"/>
                </a:lnTo>
                <a:close/>
                <a:moveTo>
                  <a:pt x="15636" y="15692"/>
                </a:moveTo>
                <a:lnTo>
                  <a:pt x="15393" y="15720"/>
                </a:lnTo>
                <a:lnTo>
                  <a:pt x="15575" y="15271"/>
                </a:lnTo>
                <a:lnTo>
                  <a:pt x="15815" y="15221"/>
                </a:lnTo>
                <a:close/>
                <a:moveTo>
                  <a:pt x="15824" y="15200"/>
                </a:moveTo>
                <a:lnTo>
                  <a:pt x="15584" y="15248"/>
                </a:lnTo>
                <a:lnTo>
                  <a:pt x="15766" y="14800"/>
                </a:lnTo>
                <a:lnTo>
                  <a:pt x="16002" y="14729"/>
                </a:lnTo>
                <a:close/>
                <a:moveTo>
                  <a:pt x="16011" y="14707"/>
                </a:moveTo>
                <a:lnTo>
                  <a:pt x="15775" y="14778"/>
                </a:lnTo>
                <a:lnTo>
                  <a:pt x="15957" y="14331"/>
                </a:lnTo>
                <a:lnTo>
                  <a:pt x="16189" y="14239"/>
                </a:lnTo>
                <a:close/>
                <a:moveTo>
                  <a:pt x="16198" y="14215"/>
                </a:moveTo>
                <a:lnTo>
                  <a:pt x="15967" y="14306"/>
                </a:lnTo>
                <a:lnTo>
                  <a:pt x="16148" y="13861"/>
                </a:lnTo>
                <a:lnTo>
                  <a:pt x="16375" y="13747"/>
                </a:lnTo>
                <a:close/>
                <a:moveTo>
                  <a:pt x="16385" y="13722"/>
                </a:moveTo>
                <a:lnTo>
                  <a:pt x="16158" y="13835"/>
                </a:lnTo>
                <a:lnTo>
                  <a:pt x="16338" y="13391"/>
                </a:lnTo>
                <a:lnTo>
                  <a:pt x="16562" y="13256"/>
                </a:lnTo>
                <a:close/>
                <a:moveTo>
                  <a:pt x="16572" y="13229"/>
                </a:moveTo>
                <a:lnTo>
                  <a:pt x="16350" y="13363"/>
                </a:lnTo>
                <a:lnTo>
                  <a:pt x="16530" y="12921"/>
                </a:lnTo>
                <a:lnTo>
                  <a:pt x="16749" y="12766"/>
                </a:lnTo>
                <a:close/>
                <a:moveTo>
                  <a:pt x="16760" y="12736"/>
                </a:moveTo>
                <a:lnTo>
                  <a:pt x="16542" y="12890"/>
                </a:lnTo>
                <a:lnTo>
                  <a:pt x="16721" y="12451"/>
                </a:lnTo>
                <a:lnTo>
                  <a:pt x="16935" y="12275"/>
                </a:lnTo>
                <a:close/>
                <a:moveTo>
                  <a:pt x="16947" y="12243"/>
                </a:moveTo>
                <a:lnTo>
                  <a:pt x="16734" y="12418"/>
                </a:lnTo>
                <a:lnTo>
                  <a:pt x="16912" y="11981"/>
                </a:lnTo>
                <a:lnTo>
                  <a:pt x="17121" y="11786"/>
                </a:lnTo>
                <a:close/>
                <a:moveTo>
                  <a:pt x="17134" y="11751"/>
                </a:moveTo>
                <a:lnTo>
                  <a:pt x="16927" y="11944"/>
                </a:lnTo>
                <a:lnTo>
                  <a:pt x="17103" y="11511"/>
                </a:lnTo>
                <a:lnTo>
                  <a:pt x="17307" y="11296"/>
                </a:lnTo>
                <a:close/>
                <a:moveTo>
                  <a:pt x="17322" y="11258"/>
                </a:moveTo>
                <a:lnTo>
                  <a:pt x="17119" y="11470"/>
                </a:lnTo>
                <a:lnTo>
                  <a:pt x="17294" y="11040"/>
                </a:lnTo>
                <a:lnTo>
                  <a:pt x="17492" y="10808"/>
                </a:lnTo>
                <a:close/>
                <a:moveTo>
                  <a:pt x="17509" y="10765"/>
                </a:moveTo>
                <a:lnTo>
                  <a:pt x="17313" y="10995"/>
                </a:lnTo>
                <a:lnTo>
                  <a:pt x="17485" y="10571"/>
                </a:lnTo>
                <a:lnTo>
                  <a:pt x="17678" y="10321"/>
                </a:lnTo>
                <a:close/>
                <a:moveTo>
                  <a:pt x="17696" y="10272"/>
                </a:moveTo>
                <a:lnTo>
                  <a:pt x="17506" y="10518"/>
                </a:lnTo>
                <a:lnTo>
                  <a:pt x="17676" y="10101"/>
                </a:lnTo>
                <a:lnTo>
                  <a:pt x="17862" y="9835"/>
                </a:lnTo>
                <a:close/>
                <a:moveTo>
                  <a:pt x="17884" y="9779"/>
                </a:moveTo>
                <a:lnTo>
                  <a:pt x="17701" y="10040"/>
                </a:lnTo>
                <a:lnTo>
                  <a:pt x="17867" y="9630"/>
                </a:lnTo>
                <a:lnTo>
                  <a:pt x="18046" y="9352"/>
                </a:lnTo>
                <a:close/>
                <a:moveTo>
                  <a:pt x="18071" y="9286"/>
                </a:moveTo>
                <a:lnTo>
                  <a:pt x="17896" y="9558"/>
                </a:lnTo>
                <a:lnTo>
                  <a:pt x="18058" y="9160"/>
                </a:lnTo>
                <a:lnTo>
                  <a:pt x="18229" y="8871"/>
                </a:lnTo>
                <a:close/>
                <a:moveTo>
                  <a:pt x="18258" y="8793"/>
                </a:moveTo>
                <a:lnTo>
                  <a:pt x="18094" y="9072"/>
                </a:lnTo>
                <a:lnTo>
                  <a:pt x="18249" y="8691"/>
                </a:lnTo>
                <a:lnTo>
                  <a:pt x="18409" y="8396"/>
                </a:lnTo>
                <a:close/>
                <a:moveTo>
                  <a:pt x="18445" y="8301"/>
                </a:moveTo>
                <a:lnTo>
                  <a:pt x="18295" y="8576"/>
                </a:lnTo>
                <a:lnTo>
                  <a:pt x="18440" y="8220"/>
                </a:lnTo>
                <a:lnTo>
                  <a:pt x="18586" y="7929"/>
                </a:lnTo>
                <a:close/>
                <a:moveTo>
                  <a:pt x="18633" y="7808"/>
                </a:moveTo>
                <a:lnTo>
                  <a:pt x="18503" y="8065"/>
                </a:lnTo>
                <a:lnTo>
                  <a:pt x="18631" y="7750"/>
                </a:lnTo>
                <a:lnTo>
                  <a:pt x="18757" y="7482"/>
                </a:lnTo>
                <a:close/>
              </a:path>
            </a:pathLst>
          </a:custGeom>
          <a:solidFill>
            <a:srgbClr val="A7C1FF">
              <a:alpha val="3911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AD35AF2C-8292-48B9-B031-D7797FA3C9E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187450" y="2379663"/>
            <a:ext cx="6767513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DM Serif Display" charset="0"/>
              </a:rPr>
              <a:t>Click to edit Template title style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AB4DD90C-C109-4B4F-8043-7A8A9929714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4419600" y="4625975"/>
            <a:ext cx="21336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rgbClr val="97A5C2"/>
                </a:solidFill>
                <a:latin typeface="+mj-lt"/>
                <a:sym typeface="DM Serif Display" charset="0"/>
              </a:defRPr>
            </a:lvl1pPr>
          </a:lstStyle>
          <a:p>
            <a:fld id="{49507E82-C0E2-4E09-96BE-FBA5C5B9C4C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 kern="1200">
          <a:solidFill>
            <a:srgbClr val="FFFFFF"/>
          </a:solidFill>
          <a:latin typeface="+mj-lt"/>
          <a:ea typeface="+mj-ea"/>
          <a:cs typeface="+mj-cs"/>
          <a:sym typeface="DM Serif Display" charset="0"/>
        </a:defRPr>
      </a:lvl1pPr>
      <a:lvl2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2pPr>
      <a:lvl3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3pPr>
      <a:lvl4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4pPr>
      <a:lvl5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5pPr>
      <a:lvl6pPr marL="4572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6pPr>
      <a:lvl7pPr marL="9144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7pPr>
      <a:lvl8pPr marL="13716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8pPr>
      <a:lvl9pPr marL="18288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9pPr>
    </p:titleStyle>
    <p:bodyStyle>
      <a:lvl1pPr marL="4572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╺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1pPr>
      <a:lvl2pPr marL="9144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-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2pPr>
      <a:lvl3pPr marL="13716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⬞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3pPr>
      <a:lvl4pPr marL="18288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●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4pPr>
      <a:lvl5pPr marL="22860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○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flip="none" rotWithShape="0">
          <a:gsLst>
            <a:gs pos="0">
              <a:srgbClr val="F0F2F9"/>
            </a:gs>
            <a:gs pos="49899">
              <a:srgbClr val="DADDEE"/>
            </a:gs>
            <a:gs pos="100000">
              <a:srgbClr val="CBD0E8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AutoShape 1" descr="Google Shape;27;p6">
            <a:extLst>
              <a:ext uri="{FF2B5EF4-FFF2-40B4-BE49-F238E27FC236}">
                <a16:creationId xmlns:a16="http://schemas.microsoft.com/office/drawing/2014/main" id="{1926EF0A-36A1-4A88-9774-41B00C67D5F8}"/>
              </a:ext>
            </a:extLst>
          </p:cNvPr>
          <p:cNvSpPr>
            <a:spLocks/>
          </p:cNvSpPr>
          <p:nvPr/>
        </p:nvSpPr>
        <p:spPr bwMode="auto">
          <a:xfrm>
            <a:off x="2933700" y="0"/>
            <a:ext cx="6215063" cy="5143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8240"/>
                </a:moveTo>
                <a:lnTo>
                  <a:pt x="21560" y="8269"/>
                </a:lnTo>
                <a:lnTo>
                  <a:pt x="21347" y="8400"/>
                </a:lnTo>
                <a:lnTo>
                  <a:pt x="21599" y="8204"/>
                </a:lnTo>
                <a:lnTo>
                  <a:pt x="21599" y="8180"/>
                </a:lnTo>
                <a:lnTo>
                  <a:pt x="21197" y="8492"/>
                </a:lnTo>
                <a:lnTo>
                  <a:pt x="20951" y="8645"/>
                </a:lnTo>
                <a:lnTo>
                  <a:pt x="21599" y="8109"/>
                </a:lnTo>
                <a:lnTo>
                  <a:pt x="21599" y="8084"/>
                </a:lnTo>
                <a:lnTo>
                  <a:pt x="20834" y="8717"/>
                </a:lnTo>
                <a:lnTo>
                  <a:pt x="20566" y="8883"/>
                </a:lnTo>
                <a:lnTo>
                  <a:pt x="21599" y="7972"/>
                </a:lnTo>
                <a:lnTo>
                  <a:pt x="21599" y="7947"/>
                </a:lnTo>
                <a:lnTo>
                  <a:pt x="20472" y="8941"/>
                </a:lnTo>
                <a:lnTo>
                  <a:pt x="20187" y="9117"/>
                </a:lnTo>
                <a:lnTo>
                  <a:pt x="21599" y="7787"/>
                </a:lnTo>
                <a:lnTo>
                  <a:pt x="21599" y="7761"/>
                </a:lnTo>
                <a:lnTo>
                  <a:pt x="20109" y="9165"/>
                </a:lnTo>
                <a:lnTo>
                  <a:pt x="19813" y="9348"/>
                </a:lnTo>
                <a:lnTo>
                  <a:pt x="21599" y="7545"/>
                </a:lnTo>
                <a:lnTo>
                  <a:pt x="21599" y="7520"/>
                </a:lnTo>
                <a:lnTo>
                  <a:pt x="19746" y="9391"/>
                </a:lnTo>
                <a:lnTo>
                  <a:pt x="19441" y="9579"/>
                </a:lnTo>
                <a:lnTo>
                  <a:pt x="21599" y="7236"/>
                </a:lnTo>
                <a:lnTo>
                  <a:pt x="21599" y="7209"/>
                </a:lnTo>
                <a:lnTo>
                  <a:pt x="19384" y="9614"/>
                </a:lnTo>
                <a:lnTo>
                  <a:pt x="19071" y="9807"/>
                </a:lnTo>
                <a:lnTo>
                  <a:pt x="21599" y="6847"/>
                </a:lnTo>
                <a:lnTo>
                  <a:pt x="21599" y="6820"/>
                </a:lnTo>
                <a:lnTo>
                  <a:pt x="19021" y="9840"/>
                </a:lnTo>
                <a:lnTo>
                  <a:pt x="18702" y="10035"/>
                </a:lnTo>
                <a:lnTo>
                  <a:pt x="21599" y="6361"/>
                </a:lnTo>
                <a:lnTo>
                  <a:pt x="21599" y="6332"/>
                </a:lnTo>
                <a:lnTo>
                  <a:pt x="18658" y="10063"/>
                </a:lnTo>
                <a:lnTo>
                  <a:pt x="18335" y="10263"/>
                </a:lnTo>
                <a:lnTo>
                  <a:pt x="21599" y="5756"/>
                </a:lnTo>
                <a:lnTo>
                  <a:pt x="21599" y="5726"/>
                </a:lnTo>
                <a:lnTo>
                  <a:pt x="18295" y="10286"/>
                </a:lnTo>
                <a:lnTo>
                  <a:pt x="17968" y="10488"/>
                </a:lnTo>
                <a:lnTo>
                  <a:pt x="21599" y="5005"/>
                </a:lnTo>
                <a:lnTo>
                  <a:pt x="21599" y="4973"/>
                </a:lnTo>
                <a:lnTo>
                  <a:pt x="17932" y="10511"/>
                </a:lnTo>
                <a:lnTo>
                  <a:pt x="17601" y="10715"/>
                </a:lnTo>
                <a:lnTo>
                  <a:pt x="21599" y="4067"/>
                </a:lnTo>
                <a:lnTo>
                  <a:pt x="21599" y="4033"/>
                </a:lnTo>
                <a:lnTo>
                  <a:pt x="17570" y="10736"/>
                </a:lnTo>
                <a:lnTo>
                  <a:pt x="17236" y="10941"/>
                </a:lnTo>
                <a:lnTo>
                  <a:pt x="21599" y="2889"/>
                </a:lnTo>
                <a:lnTo>
                  <a:pt x="21599" y="2852"/>
                </a:lnTo>
                <a:lnTo>
                  <a:pt x="17207" y="10960"/>
                </a:lnTo>
                <a:lnTo>
                  <a:pt x="16871" y="11168"/>
                </a:lnTo>
                <a:lnTo>
                  <a:pt x="21599" y="1395"/>
                </a:lnTo>
                <a:lnTo>
                  <a:pt x="21599" y="1355"/>
                </a:lnTo>
                <a:lnTo>
                  <a:pt x="16844" y="11184"/>
                </a:lnTo>
                <a:lnTo>
                  <a:pt x="16506" y="11393"/>
                </a:lnTo>
                <a:lnTo>
                  <a:pt x="21373" y="0"/>
                </a:lnTo>
                <a:lnTo>
                  <a:pt x="21355" y="0"/>
                </a:lnTo>
                <a:lnTo>
                  <a:pt x="16481" y="11409"/>
                </a:lnTo>
                <a:lnTo>
                  <a:pt x="16142" y="11618"/>
                </a:lnTo>
                <a:lnTo>
                  <a:pt x="20463" y="0"/>
                </a:lnTo>
                <a:lnTo>
                  <a:pt x="20445" y="0"/>
                </a:lnTo>
                <a:lnTo>
                  <a:pt x="16118" y="11633"/>
                </a:lnTo>
                <a:lnTo>
                  <a:pt x="15778" y="11844"/>
                </a:lnTo>
                <a:lnTo>
                  <a:pt x="19542" y="0"/>
                </a:lnTo>
                <a:lnTo>
                  <a:pt x="19525" y="0"/>
                </a:lnTo>
                <a:lnTo>
                  <a:pt x="15756" y="11857"/>
                </a:lnTo>
                <a:lnTo>
                  <a:pt x="15414" y="12069"/>
                </a:lnTo>
                <a:lnTo>
                  <a:pt x="18613" y="0"/>
                </a:lnTo>
                <a:lnTo>
                  <a:pt x="18596" y="0"/>
                </a:lnTo>
                <a:lnTo>
                  <a:pt x="15392" y="12082"/>
                </a:lnTo>
                <a:lnTo>
                  <a:pt x="15049" y="12294"/>
                </a:lnTo>
                <a:lnTo>
                  <a:pt x="17674" y="0"/>
                </a:lnTo>
                <a:lnTo>
                  <a:pt x="17658" y="0"/>
                </a:lnTo>
                <a:lnTo>
                  <a:pt x="15030" y="12306"/>
                </a:lnTo>
                <a:lnTo>
                  <a:pt x="14686" y="12520"/>
                </a:lnTo>
                <a:lnTo>
                  <a:pt x="16727" y="0"/>
                </a:lnTo>
                <a:lnTo>
                  <a:pt x="16711" y="0"/>
                </a:lnTo>
                <a:lnTo>
                  <a:pt x="14667" y="12531"/>
                </a:lnTo>
                <a:lnTo>
                  <a:pt x="14322" y="12744"/>
                </a:lnTo>
                <a:lnTo>
                  <a:pt x="15772" y="0"/>
                </a:lnTo>
                <a:lnTo>
                  <a:pt x="15756" y="0"/>
                </a:lnTo>
                <a:lnTo>
                  <a:pt x="14304" y="12755"/>
                </a:lnTo>
                <a:lnTo>
                  <a:pt x="13959" y="12969"/>
                </a:lnTo>
                <a:lnTo>
                  <a:pt x="14808" y="0"/>
                </a:lnTo>
                <a:lnTo>
                  <a:pt x="14791" y="0"/>
                </a:lnTo>
                <a:lnTo>
                  <a:pt x="13941" y="12980"/>
                </a:lnTo>
                <a:lnTo>
                  <a:pt x="13595" y="13194"/>
                </a:lnTo>
                <a:lnTo>
                  <a:pt x="13837" y="0"/>
                </a:lnTo>
                <a:lnTo>
                  <a:pt x="13820" y="0"/>
                </a:lnTo>
                <a:lnTo>
                  <a:pt x="13578" y="13204"/>
                </a:lnTo>
                <a:lnTo>
                  <a:pt x="13231" y="13418"/>
                </a:lnTo>
                <a:lnTo>
                  <a:pt x="12857" y="0"/>
                </a:lnTo>
                <a:lnTo>
                  <a:pt x="12841" y="0"/>
                </a:lnTo>
                <a:lnTo>
                  <a:pt x="13215" y="13428"/>
                </a:lnTo>
                <a:lnTo>
                  <a:pt x="0" y="21600"/>
                </a:lnTo>
                <a:lnTo>
                  <a:pt x="36" y="21600"/>
                </a:lnTo>
                <a:lnTo>
                  <a:pt x="13216" y="13450"/>
                </a:lnTo>
                <a:lnTo>
                  <a:pt x="13224" y="13739"/>
                </a:lnTo>
                <a:lnTo>
                  <a:pt x="1189" y="21600"/>
                </a:lnTo>
                <a:lnTo>
                  <a:pt x="1224" y="21600"/>
                </a:lnTo>
                <a:lnTo>
                  <a:pt x="13225" y="13760"/>
                </a:lnTo>
                <a:lnTo>
                  <a:pt x="13232" y="14048"/>
                </a:lnTo>
                <a:lnTo>
                  <a:pt x="2307" y="21600"/>
                </a:lnTo>
                <a:lnTo>
                  <a:pt x="2340" y="21600"/>
                </a:lnTo>
                <a:lnTo>
                  <a:pt x="13232" y="14072"/>
                </a:lnTo>
                <a:lnTo>
                  <a:pt x="13240" y="14360"/>
                </a:lnTo>
                <a:lnTo>
                  <a:pt x="3354" y="21600"/>
                </a:lnTo>
                <a:lnTo>
                  <a:pt x="3386" y="21600"/>
                </a:lnTo>
                <a:lnTo>
                  <a:pt x="13242" y="14383"/>
                </a:lnTo>
                <a:lnTo>
                  <a:pt x="13250" y="14670"/>
                </a:lnTo>
                <a:lnTo>
                  <a:pt x="4336" y="21600"/>
                </a:lnTo>
                <a:lnTo>
                  <a:pt x="4366" y="21600"/>
                </a:lnTo>
                <a:lnTo>
                  <a:pt x="13250" y="14694"/>
                </a:lnTo>
                <a:lnTo>
                  <a:pt x="13258" y="14981"/>
                </a:lnTo>
                <a:lnTo>
                  <a:pt x="5254" y="21600"/>
                </a:lnTo>
                <a:lnTo>
                  <a:pt x="5283" y="21600"/>
                </a:lnTo>
                <a:lnTo>
                  <a:pt x="13259" y="15005"/>
                </a:lnTo>
                <a:lnTo>
                  <a:pt x="13267" y="15292"/>
                </a:lnTo>
                <a:lnTo>
                  <a:pt x="6111" y="21600"/>
                </a:lnTo>
                <a:lnTo>
                  <a:pt x="6139" y="21600"/>
                </a:lnTo>
                <a:lnTo>
                  <a:pt x="13268" y="15316"/>
                </a:lnTo>
                <a:lnTo>
                  <a:pt x="13276" y="15602"/>
                </a:lnTo>
                <a:lnTo>
                  <a:pt x="6909" y="21600"/>
                </a:lnTo>
                <a:lnTo>
                  <a:pt x="6936" y="21600"/>
                </a:lnTo>
                <a:lnTo>
                  <a:pt x="13276" y="15627"/>
                </a:lnTo>
                <a:lnTo>
                  <a:pt x="13284" y="15913"/>
                </a:lnTo>
                <a:lnTo>
                  <a:pt x="7651" y="21600"/>
                </a:lnTo>
                <a:lnTo>
                  <a:pt x="7677" y="21600"/>
                </a:lnTo>
                <a:lnTo>
                  <a:pt x="13285" y="15938"/>
                </a:lnTo>
                <a:lnTo>
                  <a:pt x="13293" y="16224"/>
                </a:lnTo>
                <a:lnTo>
                  <a:pt x="8339" y="21600"/>
                </a:lnTo>
                <a:lnTo>
                  <a:pt x="8364" y="21600"/>
                </a:lnTo>
                <a:lnTo>
                  <a:pt x="13294" y="16250"/>
                </a:lnTo>
                <a:lnTo>
                  <a:pt x="13302" y="16534"/>
                </a:lnTo>
                <a:lnTo>
                  <a:pt x="8975" y="21600"/>
                </a:lnTo>
                <a:lnTo>
                  <a:pt x="8999" y="21600"/>
                </a:lnTo>
                <a:lnTo>
                  <a:pt x="13303" y="16561"/>
                </a:lnTo>
                <a:lnTo>
                  <a:pt x="13311" y="16845"/>
                </a:lnTo>
                <a:lnTo>
                  <a:pt x="9561" y="21600"/>
                </a:lnTo>
                <a:lnTo>
                  <a:pt x="9584" y="21600"/>
                </a:lnTo>
                <a:lnTo>
                  <a:pt x="13311" y="16873"/>
                </a:lnTo>
                <a:lnTo>
                  <a:pt x="13319" y="17156"/>
                </a:lnTo>
                <a:lnTo>
                  <a:pt x="10099" y="21600"/>
                </a:lnTo>
                <a:lnTo>
                  <a:pt x="10121" y="21600"/>
                </a:lnTo>
                <a:lnTo>
                  <a:pt x="13320" y="17185"/>
                </a:lnTo>
                <a:lnTo>
                  <a:pt x="13328" y="17466"/>
                </a:lnTo>
                <a:lnTo>
                  <a:pt x="10591" y="21600"/>
                </a:lnTo>
                <a:lnTo>
                  <a:pt x="10612" y="21600"/>
                </a:lnTo>
                <a:lnTo>
                  <a:pt x="13329" y="17497"/>
                </a:lnTo>
                <a:lnTo>
                  <a:pt x="13336" y="17777"/>
                </a:lnTo>
                <a:lnTo>
                  <a:pt x="11038" y="21600"/>
                </a:lnTo>
                <a:lnTo>
                  <a:pt x="11058" y="21600"/>
                </a:lnTo>
                <a:lnTo>
                  <a:pt x="13337" y="17809"/>
                </a:lnTo>
                <a:lnTo>
                  <a:pt x="13345" y="18088"/>
                </a:lnTo>
                <a:lnTo>
                  <a:pt x="11441" y="21600"/>
                </a:lnTo>
                <a:lnTo>
                  <a:pt x="11461" y="21600"/>
                </a:lnTo>
                <a:lnTo>
                  <a:pt x="13345" y="18122"/>
                </a:lnTo>
                <a:lnTo>
                  <a:pt x="13353" y="18398"/>
                </a:lnTo>
                <a:lnTo>
                  <a:pt x="11805" y="21600"/>
                </a:lnTo>
                <a:lnTo>
                  <a:pt x="11824" y="21600"/>
                </a:lnTo>
                <a:lnTo>
                  <a:pt x="13355" y="18436"/>
                </a:lnTo>
                <a:lnTo>
                  <a:pt x="13363" y="18709"/>
                </a:lnTo>
                <a:lnTo>
                  <a:pt x="12127" y="21600"/>
                </a:lnTo>
                <a:lnTo>
                  <a:pt x="12147" y="21600"/>
                </a:lnTo>
                <a:lnTo>
                  <a:pt x="13364" y="18750"/>
                </a:lnTo>
                <a:lnTo>
                  <a:pt x="13372" y="19020"/>
                </a:lnTo>
                <a:lnTo>
                  <a:pt x="12412" y="21600"/>
                </a:lnTo>
                <a:lnTo>
                  <a:pt x="12430" y="21600"/>
                </a:lnTo>
                <a:lnTo>
                  <a:pt x="13373" y="19065"/>
                </a:lnTo>
                <a:lnTo>
                  <a:pt x="13381" y="19330"/>
                </a:lnTo>
                <a:lnTo>
                  <a:pt x="12658" y="21600"/>
                </a:lnTo>
                <a:lnTo>
                  <a:pt x="12676" y="21600"/>
                </a:lnTo>
                <a:lnTo>
                  <a:pt x="13382" y="19382"/>
                </a:lnTo>
                <a:lnTo>
                  <a:pt x="13389" y="19642"/>
                </a:lnTo>
                <a:lnTo>
                  <a:pt x="12869" y="21600"/>
                </a:lnTo>
                <a:lnTo>
                  <a:pt x="12886" y="21600"/>
                </a:lnTo>
                <a:lnTo>
                  <a:pt x="13389" y="19700"/>
                </a:lnTo>
                <a:lnTo>
                  <a:pt x="13396" y="19951"/>
                </a:lnTo>
                <a:lnTo>
                  <a:pt x="13045" y="21600"/>
                </a:lnTo>
                <a:lnTo>
                  <a:pt x="13062" y="21600"/>
                </a:lnTo>
                <a:lnTo>
                  <a:pt x="13398" y="20023"/>
                </a:lnTo>
                <a:lnTo>
                  <a:pt x="13405" y="20263"/>
                </a:lnTo>
                <a:lnTo>
                  <a:pt x="13188" y="21600"/>
                </a:lnTo>
                <a:lnTo>
                  <a:pt x="13204" y="21600"/>
                </a:lnTo>
                <a:lnTo>
                  <a:pt x="13408" y="20351"/>
                </a:lnTo>
                <a:lnTo>
                  <a:pt x="13414" y="20573"/>
                </a:lnTo>
                <a:lnTo>
                  <a:pt x="13297" y="21600"/>
                </a:lnTo>
                <a:lnTo>
                  <a:pt x="13314" y="21600"/>
                </a:lnTo>
                <a:lnTo>
                  <a:pt x="13417" y="20691"/>
                </a:lnTo>
                <a:lnTo>
                  <a:pt x="13423" y="20884"/>
                </a:lnTo>
                <a:lnTo>
                  <a:pt x="13376" y="21600"/>
                </a:lnTo>
                <a:lnTo>
                  <a:pt x="13392" y="21600"/>
                </a:lnTo>
                <a:lnTo>
                  <a:pt x="13427" y="21062"/>
                </a:lnTo>
                <a:lnTo>
                  <a:pt x="13431" y="21195"/>
                </a:lnTo>
                <a:lnTo>
                  <a:pt x="13424" y="21600"/>
                </a:lnTo>
                <a:lnTo>
                  <a:pt x="13440" y="21600"/>
                </a:lnTo>
                <a:lnTo>
                  <a:pt x="13440" y="21553"/>
                </a:lnTo>
                <a:lnTo>
                  <a:pt x="13442" y="21600"/>
                </a:lnTo>
                <a:lnTo>
                  <a:pt x="13458" y="21600"/>
                </a:lnTo>
                <a:lnTo>
                  <a:pt x="13447" y="21194"/>
                </a:lnTo>
                <a:lnTo>
                  <a:pt x="13458" y="20581"/>
                </a:lnTo>
                <a:lnTo>
                  <a:pt x="13498" y="19974"/>
                </a:lnTo>
                <a:lnTo>
                  <a:pt x="13566" y="19374"/>
                </a:lnTo>
                <a:lnTo>
                  <a:pt x="13663" y="18780"/>
                </a:lnTo>
                <a:lnTo>
                  <a:pt x="13789" y="18193"/>
                </a:lnTo>
                <a:lnTo>
                  <a:pt x="13942" y="17613"/>
                </a:lnTo>
                <a:lnTo>
                  <a:pt x="14124" y="17039"/>
                </a:lnTo>
                <a:lnTo>
                  <a:pt x="14335" y="16472"/>
                </a:lnTo>
                <a:lnTo>
                  <a:pt x="14575" y="15912"/>
                </a:lnTo>
                <a:lnTo>
                  <a:pt x="14845" y="15356"/>
                </a:lnTo>
                <a:lnTo>
                  <a:pt x="15141" y="14809"/>
                </a:lnTo>
                <a:lnTo>
                  <a:pt x="15467" y="14268"/>
                </a:lnTo>
                <a:lnTo>
                  <a:pt x="15821" y="13733"/>
                </a:lnTo>
                <a:lnTo>
                  <a:pt x="16202" y="13206"/>
                </a:lnTo>
                <a:lnTo>
                  <a:pt x="16613" y="12685"/>
                </a:lnTo>
                <a:lnTo>
                  <a:pt x="17053" y="12170"/>
                </a:lnTo>
                <a:lnTo>
                  <a:pt x="17521" y="11662"/>
                </a:lnTo>
                <a:lnTo>
                  <a:pt x="18017" y="11161"/>
                </a:lnTo>
                <a:lnTo>
                  <a:pt x="18542" y="10666"/>
                </a:lnTo>
                <a:lnTo>
                  <a:pt x="19096" y="10178"/>
                </a:lnTo>
                <a:lnTo>
                  <a:pt x="19679" y="9697"/>
                </a:lnTo>
                <a:lnTo>
                  <a:pt x="20290" y="9222"/>
                </a:lnTo>
                <a:lnTo>
                  <a:pt x="20930" y="8754"/>
                </a:lnTo>
                <a:lnTo>
                  <a:pt x="21597" y="8292"/>
                </a:lnTo>
                <a:lnTo>
                  <a:pt x="21600" y="8290"/>
                </a:lnTo>
                <a:close/>
                <a:moveTo>
                  <a:pt x="20480" y="8959"/>
                </a:moveTo>
                <a:lnTo>
                  <a:pt x="20727" y="8807"/>
                </a:lnTo>
                <a:lnTo>
                  <a:pt x="20543" y="8958"/>
                </a:lnTo>
                <a:lnTo>
                  <a:pt x="20303" y="9115"/>
                </a:lnTo>
                <a:close/>
                <a:moveTo>
                  <a:pt x="20118" y="9183"/>
                </a:moveTo>
                <a:lnTo>
                  <a:pt x="20386" y="9017"/>
                </a:lnTo>
                <a:lnTo>
                  <a:pt x="20195" y="9186"/>
                </a:lnTo>
                <a:lnTo>
                  <a:pt x="19934" y="9356"/>
                </a:lnTo>
                <a:close/>
                <a:moveTo>
                  <a:pt x="13489" y="18988"/>
                </a:moveTo>
                <a:lnTo>
                  <a:pt x="13493" y="18740"/>
                </a:lnTo>
                <a:lnTo>
                  <a:pt x="13579" y="18511"/>
                </a:lnTo>
                <a:lnTo>
                  <a:pt x="13562" y="18755"/>
                </a:lnTo>
                <a:close/>
                <a:moveTo>
                  <a:pt x="13558" y="18826"/>
                </a:moveTo>
                <a:lnTo>
                  <a:pt x="13543" y="19059"/>
                </a:lnTo>
                <a:lnTo>
                  <a:pt x="13483" y="19283"/>
                </a:lnTo>
                <a:lnTo>
                  <a:pt x="13488" y="19047"/>
                </a:lnTo>
                <a:close/>
                <a:moveTo>
                  <a:pt x="13494" y="18689"/>
                </a:moveTo>
                <a:lnTo>
                  <a:pt x="13499" y="18433"/>
                </a:lnTo>
                <a:lnTo>
                  <a:pt x="13598" y="18199"/>
                </a:lnTo>
                <a:lnTo>
                  <a:pt x="13582" y="18451"/>
                </a:lnTo>
                <a:close/>
                <a:moveTo>
                  <a:pt x="18915" y="10122"/>
                </a:moveTo>
                <a:lnTo>
                  <a:pt x="18639" y="10313"/>
                </a:lnTo>
                <a:lnTo>
                  <a:pt x="18811" y="10113"/>
                </a:lnTo>
                <a:lnTo>
                  <a:pt x="19097" y="9926"/>
                </a:lnTo>
                <a:close/>
                <a:moveTo>
                  <a:pt x="19159" y="9884"/>
                </a:moveTo>
                <a:lnTo>
                  <a:pt x="19434" y="9704"/>
                </a:lnTo>
                <a:lnTo>
                  <a:pt x="19249" y="9891"/>
                </a:lnTo>
                <a:lnTo>
                  <a:pt x="18984" y="10075"/>
                </a:lnTo>
                <a:close/>
                <a:moveTo>
                  <a:pt x="13622" y="18101"/>
                </a:moveTo>
                <a:lnTo>
                  <a:pt x="13639" y="17849"/>
                </a:lnTo>
                <a:lnTo>
                  <a:pt x="13751" y="17618"/>
                </a:lnTo>
                <a:lnTo>
                  <a:pt x="13722" y="17866"/>
                </a:lnTo>
                <a:close/>
                <a:moveTo>
                  <a:pt x="13716" y="17926"/>
                </a:moveTo>
                <a:lnTo>
                  <a:pt x="13688" y="18167"/>
                </a:lnTo>
                <a:lnTo>
                  <a:pt x="13603" y="18397"/>
                </a:lnTo>
                <a:lnTo>
                  <a:pt x="13619" y="18153"/>
                </a:lnTo>
                <a:close/>
                <a:moveTo>
                  <a:pt x="18041" y="10846"/>
                </a:moveTo>
                <a:lnTo>
                  <a:pt x="17768" y="11046"/>
                </a:lnTo>
                <a:lnTo>
                  <a:pt x="17923" y="10832"/>
                </a:lnTo>
                <a:lnTo>
                  <a:pt x="18207" y="10636"/>
                </a:lnTo>
                <a:close/>
                <a:moveTo>
                  <a:pt x="18256" y="10601"/>
                </a:moveTo>
                <a:lnTo>
                  <a:pt x="18532" y="10410"/>
                </a:lnTo>
                <a:lnTo>
                  <a:pt x="18360" y="10612"/>
                </a:lnTo>
                <a:lnTo>
                  <a:pt x="18094" y="10806"/>
                </a:lnTo>
                <a:close/>
                <a:moveTo>
                  <a:pt x="13846" y="16930"/>
                </a:moveTo>
                <a:lnTo>
                  <a:pt x="13875" y="16672"/>
                </a:lnTo>
                <a:lnTo>
                  <a:pt x="14029" y="16438"/>
                </a:lnTo>
                <a:lnTo>
                  <a:pt x="13988" y="16693"/>
                </a:lnTo>
                <a:close/>
                <a:moveTo>
                  <a:pt x="13980" y="16740"/>
                </a:moveTo>
                <a:lnTo>
                  <a:pt x="13939" y="16991"/>
                </a:lnTo>
                <a:lnTo>
                  <a:pt x="13812" y="17226"/>
                </a:lnTo>
                <a:lnTo>
                  <a:pt x="13841" y="16972"/>
                </a:lnTo>
                <a:close/>
                <a:moveTo>
                  <a:pt x="16918" y="11819"/>
                </a:moveTo>
                <a:lnTo>
                  <a:pt x="16647" y="12030"/>
                </a:lnTo>
                <a:lnTo>
                  <a:pt x="16773" y="11797"/>
                </a:lnTo>
                <a:lnTo>
                  <a:pt x="17056" y="11590"/>
                </a:lnTo>
                <a:close/>
                <a:moveTo>
                  <a:pt x="17093" y="11563"/>
                </a:moveTo>
                <a:lnTo>
                  <a:pt x="17371" y="11359"/>
                </a:lnTo>
                <a:lnTo>
                  <a:pt x="17224" y="11581"/>
                </a:lnTo>
                <a:lnTo>
                  <a:pt x="16957" y="11789"/>
                </a:lnTo>
                <a:close/>
                <a:moveTo>
                  <a:pt x="14155" y="15774"/>
                </a:moveTo>
                <a:lnTo>
                  <a:pt x="14197" y="15514"/>
                </a:lnTo>
                <a:lnTo>
                  <a:pt x="14394" y="15284"/>
                </a:lnTo>
                <a:lnTo>
                  <a:pt x="14339" y="15540"/>
                </a:lnTo>
                <a:close/>
                <a:moveTo>
                  <a:pt x="14331" y="15580"/>
                </a:moveTo>
                <a:lnTo>
                  <a:pt x="14276" y="15834"/>
                </a:lnTo>
                <a:lnTo>
                  <a:pt x="14107" y="16069"/>
                </a:lnTo>
                <a:lnTo>
                  <a:pt x="14149" y="15811"/>
                </a:lnTo>
                <a:close/>
                <a:moveTo>
                  <a:pt x="15881" y="12812"/>
                </a:moveTo>
                <a:lnTo>
                  <a:pt x="15617" y="13032"/>
                </a:lnTo>
                <a:lnTo>
                  <a:pt x="15709" y="12784"/>
                </a:lnTo>
                <a:lnTo>
                  <a:pt x="15987" y="12568"/>
                </a:lnTo>
                <a:close/>
                <a:moveTo>
                  <a:pt x="16014" y="12545"/>
                </a:moveTo>
                <a:lnTo>
                  <a:pt x="16289" y="12332"/>
                </a:lnTo>
                <a:lnTo>
                  <a:pt x="16173" y="12572"/>
                </a:lnTo>
                <a:lnTo>
                  <a:pt x="15910" y="12789"/>
                </a:lnTo>
                <a:close/>
                <a:moveTo>
                  <a:pt x="14549" y="14636"/>
                </a:moveTo>
                <a:lnTo>
                  <a:pt x="14605" y="14376"/>
                </a:lnTo>
                <a:lnTo>
                  <a:pt x="14845" y="14150"/>
                </a:lnTo>
                <a:lnTo>
                  <a:pt x="14777" y="14407"/>
                </a:lnTo>
                <a:close/>
                <a:moveTo>
                  <a:pt x="14766" y="14443"/>
                </a:moveTo>
                <a:lnTo>
                  <a:pt x="14699" y="14698"/>
                </a:lnTo>
                <a:lnTo>
                  <a:pt x="14487" y="14928"/>
                </a:lnTo>
                <a:lnTo>
                  <a:pt x="14542" y="14669"/>
                </a:lnTo>
                <a:close/>
                <a:moveTo>
                  <a:pt x="14867" y="14128"/>
                </a:moveTo>
                <a:lnTo>
                  <a:pt x="15104" y="13905"/>
                </a:lnTo>
                <a:lnTo>
                  <a:pt x="15024" y="14156"/>
                </a:lnTo>
                <a:lnTo>
                  <a:pt x="14800" y="14383"/>
                </a:lnTo>
                <a:close/>
                <a:moveTo>
                  <a:pt x="14876" y="14095"/>
                </a:moveTo>
                <a:lnTo>
                  <a:pt x="14944" y="13838"/>
                </a:lnTo>
                <a:lnTo>
                  <a:pt x="15196" y="13616"/>
                </a:lnTo>
                <a:lnTo>
                  <a:pt x="15116" y="13869"/>
                </a:lnTo>
                <a:close/>
                <a:moveTo>
                  <a:pt x="14953" y="13806"/>
                </a:moveTo>
                <a:lnTo>
                  <a:pt x="15021" y="13548"/>
                </a:lnTo>
                <a:lnTo>
                  <a:pt x="15288" y="13328"/>
                </a:lnTo>
                <a:lnTo>
                  <a:pt x="15207" y="13582"/>
                </a:lnTo>
                <a:close/>
                <a:moveTo>
                  <a:pt x="15221" y="13594"/>
                </a:moveTo>
                <a:lnTo>
                  <a:pt x="15471" y="13374"/>
                </a:lnTo>
                <a:lnTo>
                  <a:pt x="15379" y="13621"/>
                </a:lnTo>
                <a:lnTo>
                  <a:pt x="15141" y="13845"/>
                </a:lnTo>
                <a:close/>
                <a:moveTo>
                  <a:pt x="15232" y="13560"/>
                </a:moveTo>
                <a:lnTo>
                  <a:pt x="15312" y="13307"/>
                </a:lnTo>
                <a:lnTo>
                  <a:pt x="15577" y="13088"/>
                </a:lnTo>
                <a:lnTo>
                  <a:pt x="15484" y="13337"/>
                </a:lnTo>
                <a:close/>
                <a:moveTo>
                  <a:pt x="15603" y="13066"/>
                </a:moveTo>
                <a:lnTo>
                  <a:pt x="15865" y="12850"/>
                </a:lnTo>
                <a:lnTo>
                  <a:pt x="15761" y="13093"/>
                </a:lnTo>
                <a:lnTo>
                  <a:pt x="15511" y="13313"/>
                </a:lnTo>
                <a:close/>
                <a:moveTo>
                  <a:pt x="15590" y="13053"/>
                </a:moveTo>
                <a:lnTo>
                  <a:pt x="15323" y="13274"/>
                </a:lnTo>
                <a:lnTo>
                  <a:pt x="15403" y="13020"/>
                </a:lnTo>
                <a:lnTo>
                  <a:pt x="15683" y="12803"/>
                </a:lnTo>
                <a:close/>
                <a:moveTo>
                  <a:pt x="15298" y="13293"/>
                </a:moveTo>
                <a:lnTo>
                  <a:pt x="15029" y="13516"/>
                </a:lnTo>
                <a:lnTo>
                  <a:pt x="15098" y="13256"/>
                </a:lnTo>
                <a:lnTo>
                  <a:pt x="15380" y="13036"/>
                </a:lnTo>
                <a:close/>
                <a:moveTo>
                  <a:pt x="15007" y="13533"/>
                </a:moveTo>
                <a:lnTo>
                  <a:pt x="14736" y="13757"/>
                </a:lnTo>
                <a:lnTo>
                  <a:pt x="14793" y="13493"/>
                </a:lnTo>
                <a:lnTo>
                  <a:pt x="15076" y="13273"/>
                </a:lnTo>
                <a:close/>
                <a:moveTo>
                  <a:pt x="14999" y="13564"/>
                </a:moveTo>
                <a:lnTo>
                  <a:pt x="14930" y="13824"/>
                </a:lnTo>
                <a:lnTo>
                  <a:pt x="14674" y="14050"/>
                </a:lnTo>
                <a:lnTo>
                  <a:pt x="14730" y="13787"/>
                </a:lnTo>
                <a:close/>
                <a:moveTo>
                  <a:pt x="14922" y="13856"/>
                </a:moveTo>
                <a:lnTo>
                  <a:pt x="14853" y="14115"/>
                </a:lnTo>
                <a:lnTo>
                  <a:pt x="14612" y="14344"/>
                </a:lnTo>
                <a:lnTo>
                  <a:pt x="14668" y="14082"/>
                </a:lnTo>
                <a:close/>
                <a:moveTo>
                  <a:pt x="14590" y="14362"/>
                </a:moveTo>
                <a:lnTo>
                  <a:pt x="14347" y="14591"/>
                </a:lnTo>
                <a:lnTo>
                  <a:pt x="14391" y="14324"/>
                </a:lnTo>
                <a:lnTo>
                  <a:pt x="14646" y="14100"/>
                </a:lnTo>
                <a:close/>
                <a:moveTo>
                  <a:pt x="14584" y="14394"/>
                </a:moveTo>
                <a:lnTo>
                  <a:pt x="14528" y="14656"/>
                </a:lnTo>
                <a:lnTo>
                  <a:pt x="14299" y="14889"/>
                </a:lnTo>
                <a:lnTo>
                  <a:pt x="14342" y="14623"/>
                </a:lnTo>
                <a:close/>
                <a:moveTo>
                  <a:pt x="14521" y="14690"/>
                </a:moveTo>
                <a:lnTo>
                  <a:pt x="14465" y="14950"/>
                </a:lnTo>
                <a:lnTo>
                  <a:pt x="14251" y="15182"/>
                </a:lnTo>
                <a:lnTo>
                  <a:pt x="14294" y="14917"/>
                </a:lnTo>
                <a:close/>
                <a:moveTo>
                  <a:pt x="14457" y="14985"/>
                </a:moveTo>
                <a:lnTo>
                  <a:pt x="14402" y="15244"/>
                </a:lnTo>
                <a:lnTo>
                  <a:pt x="14203" y="15478"/>
                </a:lnTo>
                <a:lnTo>
                  <a:pt x="14246" y="15215"/>
                </a:lnTo>
                <a:close/>
                <a:moveTo>
                  <a:pt x="14417" y="15255"/>
                </a:moveTo>
                <a:lnTo>
                  <a:pt x="14611" y="15027"/>
                </a:lnTo>
                <a:lnTo>
                  <a:pt x="14545" y="15278"/>
                </a:lnTo>
                <a:lnTo>
                  <a:pt x="14363" y="15509"/>
                </a:lnTo>
                <a:close/>
                <a:moveTo>
                  <a:pt x="14425" y="15218"/>
                </a:moveTo>
                <a:lnTo>
                  <a:pt x="14480" y="14961"/>
                </a:lnTo>
                <a:lnTo>
                  <a:pt x="14689" y="14734"/>
                </a:lnTo>
                <a:lnTo>
                  <a:pt x="14623" y="14987"/>
                </a:lnTo>
                <a:close/>
                <a:moveTo>
                  <a:pt x="14714" y="14707"/>
                </a:moveTo>
                <a:lnTo>
                  <a:pt x="14920" y="14483"/>
                </a:lnTo>
                <a:lnTo>
                  <a:pt x="14842" y="14729"/>
                </a:lnTo>
                <a:lnTo>
                  <a:pt x="14646" y="14960"/>
                </a:lnTo>
                <a:close/>
                <a:moveTo>
                  <a:pt x="14724" y="14670"/>
                </a:moveTo>
                <a:lnTo>
                  <a:pt x="14790" y="14417"/>
                </a:lnTo>
                <a:lnTo>
                  <a:pt x="15012" y="14193"/>
                </a:lnTo>
                <a:lnTo>
                  <a:pt x="14933" y="14442"/>
                </a:lnTo>
                <a:close/>
                <a:moveTo>
                  <a:pt x="15038" y="14166"/>
                </a:moveTo>
                <a:lnTo>
                  <a:pt x="15257" y="13945"/>
                </a:lnTo>
                <a:lnTo>
                  <a:pt x="15167" y="14188"/>
                </a:lnTo>
                <a:lnTo>
                  <a:pt x="14961" y="14414"/>
                </a:lnTo>
                <a:close/>
                <a:moveTo>
                  <a:pt x="15050" y="14128"/>
                </a:moveTo>
                <a:lnTo>
                  <a:pt x="15129" y="13879"/>
                </a:lnTo>
                <a:lnTo>
                  <a:pt x="15364" y="13659"/>
                </a:lnTo>
                <a:lnTo>
                  <a:pt x="15273" y="13904"/>
                </a:lnTo>
                <a:close/>
                <a:moveTo>
                  <a:pt x="15392" y="13632"/>
                </a:moveTo>
                <a:lnTo>
                  <a:pt x="15623" y="13414"/>
                </a:lnTo>
                <a:lnTo>
                  <a:pt x="15522" y="13653"/>
                </a:lnTo>
                <a:lnTo>
                  <a:pt x="15302" y="13874"/>
                </a:lnTo>
                <a:close/>
                <a:moveTo>
                  <a:pt x="15406" y="13592"/>
                </a:moveTo>
                <a:lnTo>
                  <a:pt x="15497" y="13348"/>
                </a:lnTo>
                <a:lnTo>
                  <a:pt x="15744" y="13130"/>
                </a:lnTo>
                <a:lnTo>
                  <a:pt x="15641" y="13370"/>
                </a:lnTo>
                <a:close/>
                <a:moveTo>
                  <a:pt x="15774" y="13104"/>
                </a:moveTo>
                <a:lnTo>
                  <a:pt x="16017" y="12889"/>
                </a:lnTo>
                <a:lnTo>
                  <a:pt x="15905" y="13126"/>
                </a:lnTo>
                <a:lnTo>
                  <a:pt x="15673" y="13344"/>
                </a:lnTo>
                <a:close/>
                <a:moveTo>
                  <a:pt x="15791" y="13064"/>
                </a:moveTo>
                <a:lnTo>
                  <a:pt x="15893" y="12824"/>
                </a:lnTo>
                <a:lnTo>
                  <a:pt x="16153" y="12612"/>
                </a:lnTo>
                <a:lnTo>
                  <a:pt x="16038" y="12849"/>
                </a:lnTo>
                <a:close/>
                <a:moveTo>
                  <a:pt x="16186" y="12585"/>
                </a:moveTo>
                <a:lnTo>
                  <a:pt x="16441" y="12374"/>
                </a:lnTo>
                <a:lnTo>
                  <a:pt x="16317" y="12604"/>
                </a:lnTo>
                <a:lnTo>
                  <a:pt x="16072" y="12820"/>
                </a:lnTo>
                <a:close/>
                <a:moveTo>
                  <a:pt x="16206" y="12545"/>
                </a:moveTo>
                <a:lnTo>
                  <a:pt x="16320" y="12308"/>
                </a:lnTo>
                <a:lnTo>
                  <a:pt x="16591" y="12098"/>
                </a:lnTo>
                <a:lnTo>
                  <a:pt x="16465" y="12331"/>
                </a:lnTo>
                <a:close/>
                <a:moveTo>
                  <a:pt x="16625" y="12071"/>
                </a:moveTo>
                <a:lnTo>
                  <a:pt x="16892" y="11864"/>
                </a:lnTo>
                <a:lnTo>
                  <a:pt x="16756" y="12090"/>
                </a:lnTo>
                <a:lnTo>
                  <a:pt x="16500" y="12300"/>
                </a:lnTo>
                <a:close/>
                <a:moveTo>
                  <a:pt x="16614" y="12057"/>
                </a:moveTo>
                <a:lnTo>
                  <a:pt x="16339" y="12270"/>
                </a:lnTo>
                <a:lnTo>
                  <a:pt x="16454" y="12030"/>
                </a:lnTo>
                <a:lnTo>
                  <a:pt x="16741" y="11820"/>
                </a:lnTo>
                <a:close/>
                <a:moveTo>
                  <a:pt x="16308" y="12294"/>
                </a:moveTo>
                <a:lnTo>
                  <a:pt x="16030" y="12510"/>
                </a:lnTo>
                <a:lnTo>
                  <a:pt x="16135" y="12265"/>
                </a:lnTo>
                <a:lnTo>
                  <a:pt x="16424" y="12053"/>
                </a:lnTo>
                <a:close/>
                <a:moveTo>
                  <a:pt x="16002" y="12532"/>
                </a:moveTo>
                <a:lnTo>
                  <a:pt x="15722" y="12750"/>
                </a:lnTo>
                <a:lnTo>
                  <a:pt x="15815" y="12499"/>
                </a:lnTo>
                <a:lnTo>
                  <a:pt x="16107" y="12285"/>
                </a:lnTo>
                <a:close/>
                <a:moveTo>
                  <a:pt x="15696" y="12769"/>
                </a:moveTo>
                <a:lnTo>
                  <a:pt x="15414" y="12989"/>
                </a:lnTo>
                <a:lnTo>
                  <a:pt x="15495" y="12734"/>
                </a:lnTo>
                <a:lnTo>
                  <a:pt x="15790" y="12518"/>
                </a:lnTo>
                <a:close/>
                <a:moveTo>
                  <a:pt x="15391" y="13007"/>
                </a:moveTo>
                <a:lnTo>
                  <a:pt x="15107" y="13227"/>
                </a:lnTo>
                <a:lnTo>
                  <a:pt x="15176" y="12967"/>
                </a:lnTo>
                <a:lnTo>
                  <a:pt x="15472" y="12750"/>
                </a:lnTo>
                <a:close/>
                <a:moveTo>
                  <a:pt x="15085" y="13245"/>
                </a:moveTo>
                <a:lnTo>
                  <a:pt x="14800" y="13467"/>
                </a:lnTo>
                <a:lnTo>
                  <a:pt x="14856" y="13201"/>
                </a:lnTo>
                <a:lnTo>
                  <a:pt x="15154" y="12983"/>
                </a:lnTo>
                <a:close/>
                <a:moveTo>
                  <a:pt x="14779" y="13482"/>
                </a:moveTo>
                <a:lnTo>
                  <a:pt x="14492" y="13705"/>
                </a:lnTo>
                <a:lnTo>
                  <a:pt x="14536" y="13435"/>
                </a:lnTo>
                <a:lnTo>
                  <a:pt x="14836" y="13215"/>
                </a:lnTo>
                <a:close/>
                <a:moveTo>
                  <a:pt x="14773" y="13511"/>
                </a:moveTo>
                <a:lnTo>
                  <a:pt x="14716" y="13776"/>
                </a:lnTo>
                <a:lnTo>
                  <a:pt x="14444" y="14001"/>
                </a:lnTo>
                <a:lnTo>
                  <a:pt x="14488" y="13732"/>
                </a:lnTo>
                <a:close/>
                <a:moveTo>
                  <a:pt x="14710" y="13806"/>
                </a:moveTo>
                <a:lnTo>
                  <a:pt x="14653" y="14070"/>
                </a:lnTo>
                <a:lnTo>
                  <a:pt x="14396" y="14297"/>
                </a:lnTo>
                <a:lnTo>
                  <a:pt x="14440" y="14029"/>
                </a:lnTo>
                <a:close/>
                <a:moveTo>
                  <a:pt x="14376" y="14314"/>
                </a:moveTo>
                <a:lnTo>
                  <a:pt x="14117" y="14542"/>
                </a:lnTo>
                <a:lnTo>
                  <a:pt x="14148" y="14270"/>
                </a:lnTo>
                <a:lnTo>
                  <a:pt x="14419" y="14045"/>
                </a:lnTo>
                <a:close/>
                <a:moveTo>
                  <a:pt x="14371" y="14343"/>
                </a:moveTo>
                <a:lnTo>
                  <a:pt x="14328" y="14612"/>
                </a:lnTo>
                <a:lnTo>
                  <a:pt x="14084" y="14842"/>
                </a:lnTo>
                <a:lnTo>
                  <a:pt x="14114" y="14570"/>
                </a:lnTo>
                <a:close/>
                <a:moveTo>
                  <a:pt x="14323" y="14642"/>
                </a:moveTo>
                <a:lnTo>
                  <a:pt x="14279" y="14909"/>
                </a:lnTo>
                <a:lnTo>
                  <a:pt x="14049" y="15141"/>
                </a:lnTo>
                <a:lnTo>
                  <a:pt x="14080" y="14870"/>
                </a:lnTo>
                <a:close/>
                <a:moveTo>
                  <a:pt x="14274" y="14940"/>
                </a:moveTo>
                <a:lnTo>
                  <a:pt x="14230" y="15206"/>
                </a:lnTo>
                <a:lnTo>
                  <a:pt x="14015" y="15440"/>
                </a:lnTo>
                <a:lnTo>
                  <a:pt x="14046" y="15170"/>
                </a:lnTo>
                <a:close/>
                <a:moveTo>
                  <a:pt x="14225" y="15240"/>
                </a:moveTo>
                <a:lnTo>
                  <a:pt x="14182" y="15505"/>
                </a:lnTo>
                <a:lnTo>
                  <a:pt x="13981" y="15740"/>
                </a:lnTo>
                <a:lnTo>
                  <a:pt x="14012" y="15472"/>
                </a:lnTo>
                <a:close/>
                <a:moveTo>
                  <a:pt x="14175" y="15540"/>
                </a:moveTo>
                <a:lnTo>
                  <a:pt x="14133" y="15801"/>
                </a:lnTo>
                <a:lnTo>
                  <a:pt x="13947" y="16037"/>
                </a:lnTo>
                <a:lnTo>
                  <a:pt x="13977" y="15771"/>
                </a:lnTo>
                <a:close/>
                <a:moveTo>
                  <a:pt x="14127" y="15840"/>
                </a:moveTo>
                <a:lnTo>
                  <a:pt x="14084" y="16100"/>
                </a:lnTo>
                <a:lnTo>
                  <a:pt x="13912" y="16337"/>
                </a:lnTo>
                <a:lnTo>
                  <a:pt x="13942" y="16073"/>
                </a:lnTo>
                <a:close/>
                <a:moveTo>
                  <a:pt x="14077" y="16140"/>
                </a:moveTo>
                <a:lnTo>
                  <a:pt x="14035" y="16398"/>
                </a:lnTo>
                <a:lnTo>
                  <a:pt x="13878" y="16635"/>
                </a:lnTo>
                <a:lnTo>
                  <a:pt x="13908" y="16374"/>
                </a:lnTo>
                <a:close/>
                <a:moveTo>
                  <a:pt x="14050" y="16407"/>
                </a:moveTo>
                <a:lnTo>
                  <a:pt x="14202" y="16178"/>
                </a:lnTo>
                <a:lnTo>
                  <a:pt x="14149" y="16425"/>
                </a:lnTo>
                <a:lnTo>
                  <a:pt x="14009" y="16657"/>
                </a:lnTo>
                <a:close/>
                <a:moveTo>
                  <a:pt x="14057" y="16364"/>
                </a:moveTo>
                <a:lnTo>
                  <a:pt x="14099" y="16110"/>
                </a:lnTo>
                <a:lnTo>
                  <a:pt x="14265" y="15880"/>
                </a:lnTo>
                <a:lnTo>
                  <a:pt x="14212" y="16131"/>
                </a:lnTo>
                <a:close/>
                <a:moveTo>
                  <a:pt x="14289" y="15846"/>
                </a:moveTo>
                <a:lnTo>
                  <a:pt x="14453" y="15620"/>
                </a:lnTo>
                <a:lnTo>
                  <a:pt x="14391" y="15860"/>
                </a:lnTo>
                <a:lnTo>
                  <a:pt x="14239" y="16089"/>
                </a:lnTo>
                <a:close/>
                <a:moveTo>
                  <a:pt x="14298" y="15803"/>
                </a:moveTo>
                <a:lnTo>
                  <a:pt x="14352" y="15552"/>
                </a:lnTo>
                <a:lnTo>
                  <a:pt x="14531" y="15325"/>
                </a:lnTo>
                <a:lnTo>
                  <a:pt x="14464" y="15572"/>
                </a:lnTo>
                <a:close/>
                <a:moveTo>
                  <a:pt x="14557" y="15292"/>
                </a:moveTo>
                <a:lnTo>
                  <a:pt x="14733" y="15069"/>
                </a:lnTo>
                <a:lnTo>
                  <a:pt x="14657" y="15308"/>
                </a:lnTo>
                <a:lnTo>
                  <a:pt x="14493" y="15534"/>
                </a:lnTo>
                <a:close/>
                <a:moveTo>
                  <a:pt x="14569" y="15248"/>
                </a:moveTo>
                <a:lnTo>
                  <a:pt x="14635" y="15002"/>
                </a:lnTo>
                <a:lnTo>
                  <a:pt x="14826" y="14778"/>
                </a:lnTo>
                <a:lnTo>
                  <a:pt x="14749" y="15021"/>
                </a:lnTo>
                <a:close/>
                <a:moveTo>
                  <a:pt x="14853" y="14745"/>
                </a:moveTo>
                <a:lnTo>
                  <a:pt x="15041" y="14525"/>
                </a:lnTo>
                <a:lnTo>
                  <a:pt x="14954" y="14759"/>
                </a:lnTo>
                <a:lnTo>
                  <a:pt x="14780" y="14980"/>
                </a:lnTo>
                <a:close/>
                <a:moveTo>
                  <a:pt x="14868" y="14700"/>
                </a:moveTo>
                <a:lnTo>
                  <a:pt x="14945" y="14457"/>
                </a:lnTo>
                <a:lnTo>
                  <a:pt x="15148" y="14237"/>
                </a:lnTo>
                <a:lnTo>
                  <a:pt x="15059" y="14476"/>
                </a:lnTo>
                <a:close/>
                <a:moveTo>
                  <a:pt x="15179" y="14204"/>
                </a:moveTo>
                <a:lnTo>
                  <a:pt x="15377" y="13987"/>
                </a:lnTo>
                <a:lnTo>
                  <a:pt x="15279" y="14218"/>
                </a:lnTo>
                <a:lnTo>
                  <a:pt x="15091" y="14438"/>
                </a:lnTo>
                <a:close/>
                <a:moveTo>
                  <a:pt x="15195" y="14159"/>
                </a:moveTo>
                <a:lnTo>
                  <a:pt x="15284" y="13920"/>
                </a:lnTo>
                <a:lnTo>
                  <a:pt x="15499" y="13702"/>
                </a:lnTo>
                <a:lnTo>
                  <a:pt x="15399" y="13937"/>
                </a:lnTo>
                <a:close/>
                <a:moveTo>
                  <a:pt x="15532" y="13669"/>
                </a:moveTo>
                <a:lnTo>
                  <a:pt x="15743" y="13457"/>
                </a:lnTo>
                <a:lnTo>
                  <a:pt x="15636" y="13680"/>
                </a:lnTo>
                <a:lnTo>
                  <a:pt x="15437" y="13897"/>
                </a:lnTo>
                <a:close/>
                <a:moveTo>
                  <a:pt x="15552" y="13623"/>
                </a:moveTo>
                <a:lnTo>
                  <a:pt x="15652" y="13389"/>
                </a:lnTo>
                <a:lnTo>
                  <a:pt x="15879" y="13175"/>
                </a:lnTo>
                <a:lnTo>
                  <a:pt x="15768" y="13406"/>
                </a:lnTo>
                <a:close/>
                <a:moveTo>
                  <a:pt x="15917" y="13140"/>
                </a:moveTo>
                <a:lnTo>
                  <a:pt x="16139" y="12931"/>
                </a:lnTo>
                <a:lnTo>
                  <a:pt x="16019" y="13153"/>
                </a:lnTo>
                <a:lnTo>
                  <a:pt x="15808" y="13366"/>
                </a:lnTo>
                <a:close/>
                <a:moveTo>
                  <a:pt x="15940" y="13093"/>
                </a:moveTo>
                <a:lnTo>
                  <a:pt x="16051" y="12863"/>
                </a:lnTo>
                <a:lnTo>
                  <a:pt x="16290" y="12652"/>
                </a:lnTo>
                <a:lnTo>
                  <a:pt x="16167" y="12879"/>
                </a:lnTo>
                <a:close/>
                <a:moveTo>
                  <a:pt x="16328" y="12619"/>
                </a:moveTo>
                <a:lnTo>
                  <a:pt x="16561" y="12413"/>
                </a:lnTo>
                <a:lnTo>
                  <a:pt x="16430" y="12631"/>
                </a:lnTo>
                <a:lnTo>
                  <a:pt x="16208" y="12840"/>
                </a:lnTo>
                <a:close/>
                <a:moveTo>
                  <a:pt x="16354" y="12572"/>
                </a:moveTo>
                <a:lnTo>
                  <a:pt x="16476" y="12345"/>
                </a:lnTo>
                <a:lnTo>
                  <a:pt x="16727" y="12138"/>
                </a:lnTo>
                <a:lnTo>
                  <a:pt x="16593" y="12360"/>
                </a:lnTo>
                <a:close/>
                <a:moveTo>
                  <a:pt x="16767" y="12104"/>
                </a:moveTo>
                <a:lnTo>
                  <a:pt x="17012" y="11902"/>
                </a:lnTo>
                <a:lnTo>
                  <a:pt x="16870" y="12116"/>
                </a:lnTo>
                <a:lnTo>
                  <a:pt x="16637" y="12322"/>
                </a:lnTo>
                <a:close/>
                <a:moveTo>
                  <a:pt x="16796" y="12056"/>
                </a:moveTo>
                <a:lnTo>
                  <a:pt x="16930" y="11834"/>
                </a:lnTo>
                <a:lnTo>
                  <a:pt x="17192" y="11631"/>
                </a:lnTo>
                <a:lnTo>
                  <a:pt x="17047" y="11848"/>
                </a:lnTo>
                <a:close/>
                <a:moveTo>
                  <a:pt x="17235" y="11596"/>
                </a:moveTo>
                <a:lnTo>
                  <a:pt x="17490" y="11398"/>
                </a:lnTo>
                <a:lnTo>
                  <a:pt x="17338" y="11608"/>
                </a:lnTo>
                <a:lnTo>
                  <a:pt x="17094" y="11810"/>
                </a:lnTo>
                <a:close/>
                <a:moveTo>
                  <a:pt x="17269" y="11547"/>
                </a:moveTo>
                <a:lnTo>
                  <a:pt x="17413" y="11329"/>
                </a:lnTo>
                <a:lnTo>
                  <a:pt x="17686" y="11129"/>
                </a:lnTo>
                <a:lnTo>
                  <a:pt x="17530" y="11343"/>
                </a:lnTo>
                <a:close/>
                <a:moveTo>
                  <a:pt x="17732" y="11095"/>
                </a:moveTo>
                <a:lnTo>
                  <a:pt x="17997" y="10900"/>
                </a:lnTo>
                <a:lnTo>
                  <a:pt x="17835" y="11106"/>
                </a:lnTo>
                <a:lnTo>
                  <a:pt x="17580" y="11304"/>
                </a:lnTo>
                <a:close/>
                <a:moveTo>
                  <a:pt x="17721" y="11079"/>
                </a:moveTo>
                <a:lnTo>
                  <a:pt x="17443" y="11284"/>
                </a:lnTo>
                <a:lnTo>
                  <a:pt x="17589" y="11062"/>
                </a:lnTo>
                <a:lnTo>
                  <a:pt x="17879" y="10862"/>
                </a:lnTo>
                <a:close/>
                <a:moveTo>
                  <a:pt x="17401" y="11314"/>
                </a:moveTo>
                <a:lnTo>
                  <a:pt x="17118" y="11521"/>
                </a:lnTo>
                <a:lnTo>
                  <a:pt x="17255" y="11292"/>
                </a:lnTo>
                <a:lnTo>
                  <a:pt x="17550" y="11089"/>
                </a:lnTo>
                <a:close/>
                <a:moveTo>
                  <a:pt x="17082" y="11548"/>
                </a:moveTo>
                <a:lnTo>
                  <a:pt x="16794" y="11758"/>
                </a:lnTo>
                <a:lnTo>
                  <a:pt x="16922" y="11523"/>
                </a:lnTo>
                <a:lnTo>
                  <a:pt x="17221" y="11317"/>
                </a:lnTo>
                <a:close/>
                <a:moveTo>
                  <a:pt x="16762" y="11782"/>
                </a:moveTo>
                <a:lnTo>
                  <a:pt x="16471" y="11995"/>
                </a:lnTo>
                <a:lnTo>
                  <a:pt x="16587" y="11754"/>
                </a:lnTo>
                <a:lnTo>
                  <a:pt x="16889" y="11545"/>
                </a:lnTo>
                <a:close/>
                <a:moveTo>
                  <a:pt x="16442" y="12017"/>
                </a:moveTo>
                <a:lnTo>
                  <a:pt x="16149" y="12231"/>
                </a:lnTo>
                <a:lnTo>
                  <a:pt x="16254" y="11985"/>
                </a:lnTo>
                <a:lnTo>
                  <a:pt x="16559" y="11774"/>
                </a:lnTo>
                <a:close/>
                <a:moveTo>
                  <a:pt x="16122" y="12251"/>
                </a:moveTo>
                <a:lnTo>
                  <a:pt x="15827" y="12467"/>
                </a:lnTo>
                <a:lnTo>
                  <a:pt x="15920" y="12215"/>
                </a:lnTo>
                <a:lnTo>
                  <a:pt x="16227" y="12003"/>
                </a:lnTo>
                <a:close/>
                <a:moveTo>
                  <a:pt x="15802" y="12485"/>
                </a:moveTo>
                <a:lnTo>
                  <a:pt x="15505" y="12703"/>
                </a:lnTo>
                <a:lnTo>
                  <a:pt x="15586" y="12446"/>
                </a:lnTo>
                <a:lnTo>
                  <a:pt x="15896" y="12232"/>
                </a:lnTo>
                <a:close/>
                <a:moveTo>
                  <a:pt x="15481" y="12720"/>
                </a:moveTo>
                <a:lnTo>
                  <a:pt x="15183" y="12939"/>
                </a:lnTo>
                <a:lnTo>
                  <a:pt x="15253" y="12677"/>
                </a:lnTo>
                <a:lnTo>
                  <a:pt x="15564" y="12462"/>
                </a:lnTo>
                <a:close/>
                <a:moveTo>
                  <a:pt x="15161" y="12954"/>
                </a:moveTo>
                <a:lnTo>
                  <a:pt x="14862" y="13174"/>
                </a:lnTo>
                <a:lnTo>
                  <a:pt x="14918" y="12908"/>
                </a:lnTo>
                <a:lnTo>
                  <a:pt x="15231" y="12692"/>
                </a:lnTo>
                <a:close/>
                <a:moveTo>
                  <a:pt x="14841" y="13189"/>
                </a:moveTo>
                <a:lnTo>
                  <a:pt x="14540" y="13409"/>
                </a:lnTo>
                <a:lnTo>
                  <a:pt x="14585" y="13138"/>
                </a:lnTo>
                <a:lnTo>
                  <a:pt x="14899" y="12921"/>
                </a:lnTo>
                <a:close/>
                <a:moveTo>
                  <a:pt x="14521" y="13423"/>
                </a:moveTo>
                <a:lnTo>
                  <a:pt x="14219" y="13643"/>
                </a:lnTo>
                <a:lnTo>
                  <a:pt x="14251" y="13368"/>
                </a:lnTo>
                <a:lnTo>
                  <a:pt x="14565" y="13151"/>
                </a:lnTo>
                <a:close/>
                <a:moveTo>
                  <a:pt x="14517" y="13450"/>
                </a:moveTo>
                <a:lnTo>
                  <a:pt x="14473" y="13720"/>
                </a:lnTo>
                <a:lnTo>
                  <a:pt x="14185" y="13943"/>
                </a:lnTo>
                <a:lnTo>
                  <a:pt x="14217" y="13669"/>
                </a:lnTo>
                <a:close/>
                <a:moveTo>
                  <a:pt x="14468" y="13748"/>
                </a:moveTo>
                <a:lnTo>
                  <a:pt x="14424" y="14018"/>
                </a:lnTo>
                <a:lnTo>
                  <a:pt x="14151" y="14243"/>
                </a:lnTo>
                <a:lnTo>
                  <a:pt x="14182" y="13970"/>
                </a:lnTo>
                <a:close/>
                <a:moveTo>
                  <a:pt x="14133" y="14258"/>
                </a:moveTo>
                <a:lnTo>
                  <a:pt x="13859" y="14485"/>
                </a:lnTo>
                <a:lnTo>
                  <a:pt x="13877" y="14207"/>
                </a:lnTo>
                <a:lnTo>
                  <a:pt x="14164" y="13984"/>
                </a:lnTo>
                <a:close/>
                <a:moveTo>
                  <a:pt x="14130" y="14285"/>
                </a:moveTo>
                <a:lnTo>
                  <a:pt x="14099" y="14559"/>
                </a:lnTo>
                <a:lnTo>
                  <a:pt x="13840" y="14788"/>
                </a:lnTo>
                <a:lnTo>
                  <a:pt x="13858" y="14510"/>
                </a:lnTo>
                <a:close/>
                <a:moveTo>
                  <a:pt x="14096" y="14586"/>
                </a:moveTo>
                <a:lnTo>
                  <a:pt x="14064" y="14860"/>
                </a:lnTo>
                <a:lnTo>
                  <a:pt x="13819" y="15090"/>
                </a:lnTo>
                <a:lnTo>
                  <a:pt x="13837" y="14814"/>
                </a:lnTo>
                <a:close/>
                <a:moveTo>
                  <a:pt x="14062" y="14888"/>
                </a:moveTo>
                <a:lnTo>
                  <a:pt x="14030" y="15160"/>
                </a:lnTo>
                <a:lnTo>
                  <a:pt x="13799" y="15393"/>
                </a:lnTo>
                <a:lnTo>
                  <a:pt x="13818" y="15117"/>
                </a:lnTo>
                <a:close/>
                <a:moveTo>
                  <a:pt x="14027" y="15189"/>
                </a:moveTo>
                <a:lnTo>
                  <a:pt x="13996" y="15460"/>
                </a:lnTo>
                <a:lnTo>
                  <a:pt x="13780" y="15695"/>
                </a:lnTo>
                <a:lnTo>
                  <a:pt x="13798" y="15420"/>
                </a:lnTo>
                <a:close/>
                <a:moveTo>
                  <a:pt x="13993" y="15491"/>
                </a:moveTo>
                <a:lnTo>
                  <a:pt x="13962" y="15761"/>
                </a:lnTo>
                <a:lnTo>
                  <a:pt x="13760" y="15998"/>
                </a:lnTo>
                <a:lnTo>
                  <a:pt x="13778" y="15725"/>
                </a:lnTo>
                <a:close/>
                <a:moveTo>
                  <a:pt x="13959" y="15794"/>
                </a:moveTo>
                <a:lnTo>
                  <a:pt x="13928" y="16062"/>
                </a:lnTo>
                <a:lnTo>
                  <a:pt x="13740" y="16300"/>
                </a:lnTo>
                <a:lnTo>
                  <a:pt x="13758" y="16028"/>
                </a:lnTo>
                <a:close/>
                <a:moveTo>
                  <a:pt x="13924" y="16096"/>
                </a:moveTo>
                <a:lnTo>
                  <a:pt x="13894" y="16363"/>
                </a:lnTo>
                <a:lnTo>
                  <a:pt x="13721" y="16603"/>
                </a:lnTo>
                <a:lnTo>
                  <a:pt x="13738" y="16333"/>
                </a:lnTo>
                <a:close/>
                <a:moveTo>
                  <a:pt x="13890" y="16399"/>
                </a:moveTo>
                <a:lnTo>
                  <a:pt x="13860" y="16664"/>
                </a:lnTo>
                <a:lnTo>
                  <a:pt x="13701" y="16904"/>
                </a:lnTo>
                <a:lnTo>
                  <a:pt x="13718" y="16636"/>
                </a:lnTo>
                <a:close/>
                <a:moveTo>
                  <a:pt x="13855" y="16702"/>
                </a:moveTo>
                <a:lnTo>
                  <a:pt x="13825" y="16964"/>
                </a:lnTo>
                <a:lnTo>
                  <a:pt x="13681" y="17204"/>
                </a:lnTo>
                <a:lnTo>
                  <a:pt x="13698" y="16939"/>
                </a:lnTo>
                <a:close/>
                <a:moveTo>
                  <a:pt x="13820" y="17006"/>
                </a:moveTo>
                <a:lnTo>
                  <a:pt x="13791" y="17265"/>
                </a:lnTo>
                <a:lnTo>
                  <a:pt x="13661" y="17505"/>
                </a:lnTo>
                <a:lnTo>
                  <a:pt x="13678" y="17243"/>
                </a:lnTo>
                <a:close/>
                <a:moveTo>
                  <a:pt x="13786" y="17311"/>
                </a:moveTo>
                <a:lnTo>
                  <a:pt x="13757" y="17566"/>
                </a:lnTo>
                <a:lnTo>
                  <a:pt x="13641" y="17804"/>
                </a:lnTo>
                <a:lnTo>
                  <a:pt x="13657" y="17546"/>
                </a:lnTo>
                <a:close/>
                <a:moveTo>
                  <a:pt x="13772" y="17572"/>
                </a:moveTo>
                <a:lnTo>
                  <a:pt x="13881" y="17348"/>
                </a:lnTo>
                <a:lnTo>
                  <a:pt x="13842" y="17586"/>
                </a:lnTo>
                <a:lnTo>
                  <a:pt x="13745" y="17813"/>
                </a:lnTo>
                <a:close/>
                <a:moveTo>
                  <a:pt x="13778" y="17521"/>
                </a:moveTo>
                <a:lnTo>
                  <a:pt x="13807" y="17272"/>
                </a:lnTo>
                <a:lnTo>
                  <a:pt x="13931" y="17043"/>
                </a:lnTo>
                <a:lnTo>
                  <a:pt x="13891" y="17288"/>
                </a:lnTo>
                <a:close/>
                <a:moveTo>
                  <a:pt x="13955" y="16998"/>
                </a:moveTo>
                <a:lnTo>
                  <a:pt x="14075" y="16777"/>
                </a:lnTo>
                <a:lnTo>
                  <a:pt x="14025" y="17011"/>
                </a:lnTo>
                <a:lnTo>
                  <a:pt x="13917" y="17236"/>
                </a:lnTo>
                <a:close/>
                <a:moveTo>
                  <a:pt x="13964" y="16946"/>
                </a:moveTo>
                <a:lnTo>
                  <a:pt x="14003" y="16702"/>
                </a:lnTo>
                <a:lnTo>
                  <a:pt x="14139" y="16475"/>
                </a:lnTo>
                <a:lnTo>
                  <a:pt x="14088" y="16717"/>
                </a:lnTo>
                <a:close/>
                <a:moveTo>
                  <a:pt x="14166" y="16431"/>
                </a:moveTo>
                <a:lnTo>
                  <a:pt x="14298" y="16212"/>
                </a:lnTo>
                <a:lnTo>
                  <a:pt x="14237" y="16442"/>
                </a:lnTo>
                <a:lnTo>
                  <a:pt x="14116" y="16664"/>
                </a:lnTo>
                <a:close/>
                <a:moveTo>
                  <a:pt x="14178" y="16378"/>
                </a:moveTo>
                <a:lnTo>
                  <a:pt x="14229" y="16138"/>
                </a:lnTo>
                <a:lnTo>
                  <a:pt x="14377" y="15915"/>
                </a:lnTo>
                <a:lnTo>
                  <a:pt x="14314" y="16152"/>
                </a:lnTo>
                <a:close/>
                <a:moveTo>
                  <a:pt x="14406" y="15870"/>
                </a:moveTo>
                <a:lnTo>
                  <a:pt x="14549" y="15655"/>
                </a:lnTo>
                <a:lnTo>
                  <a:pt x="14477" y="15881"/>
                </a:lnTo>
                <a:lnTo>
                  <a:pt x="14344" y="16101"/>
                </a:lnTo>
                <a:close/>
                <a:moveTo>
                  <a:pt x="14420" y="15817"/>
                </a:moveTo>
                <a:lnTo>
                  <a:pt x="14483" y="15580"/>
                </a:lnTo>
                <a:lnTo>
                  <a:pt x="14642" y="15360"/>
                </a:lnTo>
                <a:lnTo>
                  <a:pt x="14568" y="15593"/>
                </a:lnTo>
                <a:close/>
                <a:moveTo>
                  <a:pt x="14674" y="15317"/>
                </a:moveTo>
                <a:lnTo>
                  <a:pt x="14828" y="15105"/>
                </a:lnTo>
                <a:lnTo>
                  <a:pt x="14745" y="15326"/>
                </a:lnTo>
                <a:lnTo>
                  <a:pt x="14602" y="15542"/>
                </a:lnTo>
                <a:close/>
                <a:moveTo>
                  <a:pt x="14690" y="15263"/>
                </a:moveTo>
                <a:lnTo>
                  <a:pt x="14764" y="15030"/>
                </a:lnTo>
                <a:lnTo>
                  <a:pt x="14935" y="14813"/>
                </a:lnTo>
                <a:lnTo>
                  <a:pt x="14850" y="15042"/>
                </a:lnTo>
                <a:close/>
                <a:moveTo>
                  <a:pt x="14970" y="14769"/>
                </a:moveTo>
                <a:lnTo>
                  <a:pt x="15135" y="14561"/>
                </a:lnTo>
                <a:lnTo>
                  <a:pt x="15043" y="14778"/>
                </a:lnTo>
                <a:lnTo>
                  <a:pt x="14888" y="14991"/>
                </a:lnTo>
                <a:close/>
                <a:moveTo>
                  <a:pt x="14990" y="14715"/>
                </a:moveTo>
                <a:lnTo>
                  <a:pt x="15075" y="14486"/>
                </a:lnTo>
                <a:lnTo>
                  <a:pt x="15257" y="14272"/>
                </a:lnTo>
                <a:lnTo>
                  <a:pt x="15161" y="14497"/>
                </a:lnTo>
                <a:close/>
                <a:moveTo>
                  <a:pt x="15295" y="14229"/>
                </a:moveTo>
                <a:lnTo>
                  <a:pt x="15470" y="14023"/>
                </a:lnTo>
                <a:lnTo>
                  <a:pt x="15367" y="14236"/>
                </a:lnTo>
                <a:lnTo>
                  <a:pt x="15202" y="14446"/>
                </a:lnTo>
                <a:close/>
                <a:moveTo>
                  <a:pt x="15319" y="14173"/>
                </a:moveTo>
                <a:lnTo>
                  <a:pt x="15415" y="13948"/>
                </a:lnTo>
                <a:lnTo>
                  <a:pt x="15608" y="13738"/>
                </a:lnTo>
                <a:lnTo>
                  <a:pt x="15502" y="13958"/>
                </a:lnTo>
                <a:close/>
                <a:moveTo>
                  <a:pt x="15649" y="13694"/>
                </a:moveTo>
                <a:lnTo>
                  <a:pt x="15835" y="13492"/>
                </a:lnTo>
                <a:lnTo>
                  <a:pt x="15722" y="13700"/>
                </a:lnTo>
                <a:lnTo>
                  <a:pt x="15547" y="13906"/>
                </a:lnTo>
                <a:close/>
                <a:moveTo>
                  <a:pt x="15676" y="13638"/>
                </a:moveTo>
                <a:lnTo>
                  <a:pt x="15783" y="13418"/>
                </a:lnTo>
                <a:lnTo>
                  <a:pt x="15987" y="13210"/>
                </a:lnTo>
                <a:lnTo>
                  <a:pt x="15870" y="13427"/>
                </a:lnTo>
                <a:close/>
                <a:moveTo>
                  <a:pt x="16031" y="13167"/>
                </a:moveTo>
                <a:lnTo>
                  <a:pt x="16227" y="12968"/>
                </a:lnTo>
                <a:lnTo>
                  <a:pt x="16104" y="13173"/>
                </a:lnTo>
                <a:lnTo>
                  <a:pt x="15918" y="13375"/>
                </a:lnTo>
                <a:close/>
                <a:moveTo>
                  <a:pt x="16062" y="13109"/>
                </a:moveTo>
                <a:lnTo>
                  <a:pt x="16179" y="12893"/>
                </a:lnTo>
                <a:lnTo>
                  <a:pt x="16395" y="12690"/>
                </a:lnTo>
                <a:lnTo>
                  <a:pt x="16267" y="12902"/>
                </a:lnTo>
                <a:close/>
                <a:moveTo>
                  <a:pt x="16442" y="12645"/>
                </a:moveTo>
                <a:lnTo>
                  <a:pt x="16648" y="12451"/>
                </a:lnTo>
                <a:lnTo>
                  <a:pt x="16516" y="12651"/>
                </a:lnTo>
                <a:lnTo>
                  <a:pt x="16319" y="12849"/>
                </a:lnTo>
                <a:close/>
                <a:moveTo>
                  <a:pt x="16477" y="12587"/>
                </a:moveTo>
                <a:lnTo>
                  <a:pt x="16604" y="12375"/>
                </a:lnTo>
                <a:lnTo>
                  <a:pt x="16830" y="12175"/>
                </a:lnTo>
                <a:lnTo>
                  <a:pt x="16693" y="12383"/>
                </a:lnTo>
                <a:close/>
                <a:moveTo>
                  <a:pt x="16881" y="12131"/>
                </a:moveTo>
                <a:lnTo>
                  <a:pt x="17096" y="11941"/>
                </a:lnTo>
                <a:lnTo>
                  <a:pt x="16955" y="12136"/>
                </a:lnTo>
                <a:lnTo>
                  <a:pt x="16749" y="12330"/>
                </a:lnTo>
                <a:close/>
                <a:moveTo>
                  <a:pt x="16921" y="12071"/>
                </a:moveTo>
                <a:lnTo>
                  <a:pt x="17058" y="11863"/>
                </a:lnTo>
                <a:lnTo>
                  <a:pt x="17294" y="11668"/>
                </a:lnTo>
                <a:lnTo>
                  <a:pt x="17147" y="11872"/>
                </a:lnTo>
                <a:close/>
                <a:moveTo>
                  <a:pt x="17349" y="11623"/>
                </a:moveTo>
                <a:lnTo>
                  <a:pt x="17575" y="11436"/>
                </a:lnTo>
                <a:lnTo>
                  <a:pt x="17424" y="11627"/>
                </a:lnTo>
                <a:lnTo>
                  <a:pt x="17208" y="11818"/>
                </a:lnTo>
                <a:close/>
                <a:moveTo>
                  <a:pt x="17393" y="11563"/>
                </a:moveTo>
                <a:lnTo>
                  <a:pt x="17540" y="11359"/>
                </a:lnTo>
                <a:lnTo>
                  <a:pt x="17787" y="11168"/>
                </a:lnTo>
                <a:lnTo>
                  <a:pt x="17629" y="11368"/>
                </a:lnTo>
                <a:close/>
                <a:moveTo>
                  <a:pt x="17846" y="11123"/>
                </a:moveTo>
                <a:lnTo>
                  <a:pt x="18080" y="10940"/>
                </a:lnTo>
                <a:lnTo>
                  <a:pt x="17921" y="11127"/>
                </a:lnTo>
                <a:lnTo>
                  <a:pt x="17695" y="11314"/>
                </a:lnTo>
                <a:close/>
                <a:moveTo>
                  <a:pt x="17894" y="11061"/>
                </a:moveTo>
                <a:lnTo>
                  <a:pt x="18051" y="10861"/>
                </a:lnTo>
                <a:lnTo>
                  <a:pt x="18307" y="10674"/>
                </a:lnTo>
                <a:lnTo>
                  <a:pt x="18141" y="10869"/>
                </a:lnTo>
                <a:close/>
                <a:moveTo>
                  <a:pt x="18371" y="10628"/>
                </a:moveTo>
                <a:lnTo>
                  <a:pt x="18614" y="10450"/>
                </a:lnTo>
                <a:lnTo>
                  <a:pt x="18446" y="10632"/>
                </a:lnTo>
                <a:lnTo>
                  <a:pt x="18212" y="10814"/>
                </a:lnTo>
                <a:close/>
                <a:moveTo>
                  <a:pt x="18424" y="10565"/>
                </a:moveTo>
                <a:lnTo>
                  <a:pt x="18590" y="10371"/>
                </a:lnTo>
                <a:lnTo>
                  <a:pt x="18855" y="10187"/>
                </a:lnTo>
                <a:lnTo>
                  <a:pt x="18679" y="10378"/>
                </a:lnTo>
                <a:close/>
                <a:moveTo>
                  <a:pt x="18580" y="10355"/>
                </a:moveTo>
                <a:lnTo>
                  <a:pt x="18297" y="10551"/>
                </a:lnTo>
                <a:lnTo>
                  <a:pt x="18462" y="10341"/>
                </a:lnTo>
                <a:lnTo>
                  <a:pt x="18756" y="10148"/>
                </a:lnTo>
                <a:close/>
                <a:moveTo>
                  <a:pt x="18246" y="10586"/>
                </a:moveTo>
                <a:lnTo>
                  <a:pt x="17956" y="10786"/>
                </a:lnTo>
                <a:lnTo>
                  <a:pt x="18114" y="10568"/>
                </a:lnTo>
                <a:lnTo>
                  <a:pt x="18415" y="10371"/>
                </a:lnTo>
                <a:close/>
                <a:moveTo>
                  <a:pt x="17912" y="10816"/>
                </a:moveTo>
                <a:lnTo>
                  <a:pt x="17617" y="11020"/>
                </a:lnTo>
                <a:lnTo>
                  <a:pt x="17766" y="10795"/>
                </a:lnTo>
                <a:lnTo>
                  <a:pt x="18073" y="10595"/>
                </a:lnTo>
                <a:close/>
                <a:moveTo>
                  <a:pt x="17578" y="11047"/>
                </a:moveTo>
                <a:lnTo>
                  <a:pt x="17279" y="11253"/>
                </a:lnTo>
                <a:lnTo>
                  <a:pt x="17418" y="11022"/>
                </a:lnTo>
                <a:lnTo>
                  <a:pt x="17728" y="10819"/>
                </a:lnTo>
                <a:close/>
                <a:moveTo>
                  <a:pt x="17244" y="11278"/>
                </a:moveTo>
                <a:lnTo>
                  <a:pt x="16941" y="11488"/>
                </a:lnTo>
                <a:lnTo>
                  <a:pt x="17069" y="11251"/>
                </a:lnTo>
                <a:lnTo>
                  <a:pt x="17384" y="11045"/>
                </a:lnTo>
                <a:close/>
                <a:moveTo>
                  <a:pt x="16910" y="11509"/>
                </a:moveTo>
                <a:lnTo>
                  <a:pt x="16604" y="11720"/>
                </a:lnTo>
                <a:lnTo>
                  <a:pt x="16722" y="11477"/>
                </a:lnTo>
                <a:lnTo>
                  <a:pt x="17039" y="11270"/>
                </a:lnTo>
                <a:close/>
                <a:moveTo>
                  <a:pt x="16575" y="11740"/>
                </a:moveTo>
                <a:lnTo>
                  <a:pt x="16268" y="11953"/>
                </a:lnTo>
                <a:lnTo>
                  <a:pt x="16373" y="11705"/>
                </a:lnTo>
                <a:lnTo>
                  <a:pt x="16694" y="11496"/>
                </a:lnTo>
                <a:close/>
                <a:moveTo>
                  <a:pt x="16241" y="11971"/>
                </a:moveTo>
                <a:lnTo>
                  <a:pt x="15931" y="12185"/>
                </a:lnTo>
                <a:lnTo>
                  <a:pt x="16025" y="11932"/>
                </a:lnTo>
                <a:lnTo>
                  <a:pt x="16348" y="11720"/>
                </a:lnTo>
                <a:close/>
                <a:moveTo>
                  <a:pt x="15907" y="12202"/>
                </a:moveTo>
                <a:lnTo>
                  <a:pt x="15595" y="12417"/>
                </a:lnTo>
                <a:lnTo>
                  <a:pt x="15678" y="12160"/>
                </a:lnTo>
                <a:lnTo>
                  <a:pt x="16002" y="11948"/>
                </a:lnTo>
                <a:close/>
                <a:moveTo>
                  <a:pt x="15573" y="12432"/>
                </a:moveTo>
                <a:lnTo>
                  <a:pt x="15260" y="12648"/>
                </a:lnTo>
                <a:lnTo>
                  <a:pt x="15330" y="12386"/>
                </a:lnTo>
                <a:lnTo>
                  <a:pt x="15656" y="12173"/>
                </a:lnTo>
                <a:close/>
                <a:moveTo>
                  <a:pt x="15239" y="12663"/>
                </a:moveTo>
                <a:lnTo>
                  <a:pt x="14924" y="12880"/>
                </a:lnTo>
                <a:lnTo>
                  <a:pt x="14981" y="12614"/>
                </a:lnTo>
                <a:lnTo>
                  <a:pt x="15309" y="12400"/>
                </a:lnTo>
                <a:close/>
                <a:moveTo>
                  <a:pt x="14905" y="12894"/>
                </a:moveTo>
                <a:lnTo>
                  <a:pt x="14590" y="13112"/>
                </a:lnTo>
                <a:lnTo>
                  <a:pt x="14634" y="12841"/>
                </a:lnTo>
                <a:lnTo>
                  <a:pt x="14961" y="12627"/>
                </a:lnTo>
                <a:close/>
                <a:moveTo>
                  <a:pt x="14571" y="13125"/>
                </a:moveTo>
                <a:lnTo>
                  <a:pt x="14254" y="13344"/>
                </a:lnTo>
                <a:lnTo>
                  <a:pt x="14286" y="13068"/>
                </a:lnTo>
                <a:lnTo>
                  <a:pt x="14615" y="12853"/>
                </a:lnTo>
                <a:close/>
                <a:moveTo>
                  <a:pt x="14236" y="13356"/>
                </a:moveTo>
                <a:lnTo>
                  <a:pt x="13919" y="13576"/>
                </a:lnTo>
                <a:lnTo>
                  <a:pt x="13938" y="13296"/>
                </a:lnTo>
                <a:lnTo>
                  <a:pt x="14267" y="13080"/>
                </a:lnTo>
                <a:close/>
                <a:moveTo>
                  <a:pt x="14233" y="13381"/>
                </a:moveTo>
                <a:lnTo>
                  <a:pt x="14202" y="13657"/>
                </a:lnTo>
                <a:lnTo>
                  <a:pt x="13899" y="13878"/>
                </a:lnTo>
                <a:lnTo>
                  <a:pt x="13918" y="13599"/>
                </a:lnTo>
                <a:close/>
                <a:moveTo>
                  <a:pt x="14199" y="13682"/>
                </a:moveTo>
                <a:lnTo>
                  <a:pt x="14168" y="13957"/>
                </a:lnTo>
                <a:lnTo>
                  <a:pt x="13879" y="14182"/>
                </a:lnTo>
                <a:lnTo>
                  <a:pt x="13898" y="13903"/>
                </a:lnTo>
                <a:close/>
                <a:moveTo>
                  <a:pt x="13862" y="14195"/>
                </a:moveTo>
                <a:lnTo>
                  <a:pt x="13572" y="14420"/>
                </a:lnTo>
                <a:lnTo>
                  <a:pt x="13578" y="14137"/>
                </a:lnTo>
                <a:lnTo>
                  <a:pt x="13880" y="13916"/>
                </a:lnTo>
                <a:close/>
                <a:moveTo>
                  <a:pt x="13860" y="14220"/>
                </a:moveTo>
                <a:lnTo>
                  <a:pt x="13842" y="14499"/>
                </a:lnTo>
                <a:lnTo>
                  <a:pt x="13567" y="14726"/>
                </a:lnTo>
                <a:lnTo>
                  <a:pt x="13573" y="14444"/>
                </a:lnTo>
                <a:close/>
                <a:moveTo>
                  <a:pt x="13840" y="14525"/>
                </a:moveTo>
                <a:lnTo>
                  <a:pt x="13822" y="14803"/>
                </a:lnTo>
                <a:lnTo>
                  <a:pt x="13562" y="15033"/>
                </a:lnTo>
                <a:lnTo>
                  <a:pt x="13567" y="14751"/>
                </a:lnTo>
                <a:close/>
                <a:moveTo>
                  <a:pt x="13820" y="14829"/>
                </a:moveTo>
                <a:lnTo>
                  <a:pt x="13802" y="15107"/>
                </a:lnTo>
                <a:lnTo>
                  <a:pt x="13556" y="15339"/>
                </a:lnTo>
                <a:lnTo>
                  <a:pt x="13561" y="15058"/>
                </a:lnTo>
                <a:close/>
                <a:moveTo>
                  <a:pt x="13800" y="15134"/>
                </a:moveTo>
                <a:lnTo>
                  <a:pt x="13782" y="15411"/>
                </a:lnTo>
                <a:lnTo>
                  <a:pt x="13551" y="15645"/>
                </a:lnTo>
                <a:lnTo>
                  <a:pt x="13556" y="15365"/>
                </a:lnTo>
                <a:close/>
                <a:moveTo>
                  <a:pt x="13781" y="15439"/>
                </a:moveTo>
                <a:lnTo>
                  <a:pt x="13762" y="15715"/>
                </a:lnTo>
                <a:lnTo>
                  <a:pt x="13545" y="15951"/>
                </a:lnTo>
                <a:lnTo>
                  <a:pt x="13550" y="15671"/>
                </a:lnTo>
                <a:close/>
                <a:moveTo>
                  <a:pt x="13761" y="15744"/>
                </a:moveTo>
                <a:lnTo>
                  <a:pt x="13742" y="16020"/>
                </a:lnTo>
                <a:lnTo>
                  <a:pt x="13539" y="16258"/>
                </a:lnTo>
                <a:lnTo>
                  <a:pt x="13544" y="15979"/>
                </a:lnTo>
                <a:close/>
                <a:moveTo>
                  <a:pt x="13741" y="16049"/>
                </a:moveTo>
                <a:lnTo>
                  <a:pt x="13723" y="16323"/>
                </a:lnTo>
                <a:lnTo>
                  <a:pt x="13534" y="16563"/>
                </a:lnTo>
                <a:lnTo>
                  <a:pt x="13539" y="16286"/>
                </a:lnTo>
                <a:close/>
                <a:moveTo>
                  <a:pt x="13719" y="16355"/>
                </a:moveTo>
                <a:lnTo>
                  <a:pt x="13703" y="16627"/>
                </a:lnTo>
                <a:lnTo>
                  <a:pt x="13528" y="16867"/>
                </a:lnTo>
                <a:lnTo>
                  <a:pt x="13533" y="16591"/>
                </a:lnTo>
                <a:close/>
                <a:moveTo>
                  <a:pt x="13700" y="16660"/>
                </a:moveTo>
                <a:lnTo>
                  <a:pt x="13682" y="16931"/>
                </a:lnTo>
                <a:lnTo>
                  <a:pt x="13522" y="17173"/>
                </a:lnTo>
                <a:lnTo>
                  <a:pt x="13527" y="16899"/>
                </a:lnTo>
                <a:close/>
                <a:moveTo>
                  <a:pt x="13680" y="16966"/>
                </a:moveTo>
                <a:lnTo>
                  <a:pt x="13662" y="17235"/>
                </a:lnTo>
                <a:lnTo>
                  <a:pt x="13516" y="17477"/>
                </a:lnTo>
                <a:lnTo>
                  <a:pt x="13521" y="17205"/>
                </a:lnTo>
                <a:close/>
                <a:moveTo>
                  <a:pt x="13660" y="17273"/>
                </a:moveTo>
                <a:lnTo>
                  <a:pt x="13642" y="17540"/>
                </a:lnTo>
                <a:lnTo>
                  <a:pt x="13511" y="17783"/>
                </a:lnTo>
                <a:lnTo>
                  <a:pt x="13516" y="17514"/>
                </a:lnTo>
                <a:close/>
                <a:moveTo>
                  <a:pt x="13640" y="17580"/>
                </a:moveTo>
                <a:lnTo>
                  <a:pt x="13623" y="17843"/>
                </a:lnTo>
                <a:lnTo>
                  <a:pt x="13506" y="18085"/>
                </a:lnTo>
                <a:lnTo>
                  <a:pt x="13511" y="17819"/>
                </a:lnTo>
                <a:close/>
                <a:moveTo>
                  <a:pt x="13620" y="17889"/>
                </a:moveTo>
                <a:lnTo>
                  <a:pt x="13603" y="18147"/>
                </a:lnTo>
                <a:lnTo>
                  <a:pt x="13501" y="18387"/>
                </a:lnTo>
                <a:lnTo>
                  <a:pt x="13505" y="18126"/>
                </a:lnTo>
                <a:close/>
                <a:moveTo>
                  <a:pt x="13599" y="18456"/>
                </a:moveTo>
                <a:lnTo>
                  <a:pt x="13681" y="18236"/>
                </a:lnTo>
                <a:lnTo>
                  <a:pt x="13655" y="18467"/>
                </a:lnTo>
                <a:lnTo>
                  <a:pt x="13584" y="18689"/>
                </a:lnTo>
                <a:close/>
                <a:moveTo>
                  <a:pt x="13705" y="18173"/>
                </a:moveTo>
                <a:lnTo>
                  <a:pt x="13780" y="17970"/>
                </a:lnTo>
                <a:lnTo>
                  <a:pt x="13745" y="18180"/>
                </a:lnTo>
                <a:lnTo>
                  <a:pt x="13679" y="18386"/>
                </a:lnTo>
                <a:close/>
                <a:moveTo>
                  <a:pt x="13713" y="18102"/>
                </a:moveTo>
                <a:lnTo>
                  <a:pt x="13739" y="17873"/>
                </a:lnTo>
                <a:lnTo>
                  <a:pt x="13832" y="17656"/>
                </a:lnTo>
                <a:lnTo>
                  <a:pt x="13794" y="17883"/>
                </a:lnTo>
                <a:close/>
                <a:moveTo>
                  <a:pt x="13859" y="17592"/>
                </a:moveTo>
                <a:lnTo>
                  <a:pt x="13944" y="17392"/>
                </a:lnTo>
                <a:lnTo>
                  <a:pt x="13900" y="17599"/>
                </a:lnTo>
                <a:lnTo>
                  <a:pt x="13825" y="17802"/>
                </a:lnTo>
                <a:close/>
                <a:moveTo>
                  <a:pt x="13870" y="17522"/>
                </a:moveTo>
                <a:lnTo>
                  <a:pt x="13907" y="17295"/>
                </a:lnTo>
                <a:lnTo>
                  <a:pt x="14011" y="17082"/>
                </a:lnTo>
                <a:lnTo>
                  <a:pt x="13963" y="17305"/>
                </a:lnTo>
                <a:close/>
                <a:moveTo>
                  <a:pt x="14041" y="17018"/>
                </a:moveTo>
                <a:lnTo>
                  <a:pt x="14137" y="16821"/>
                </a:lnTo>
                <a:lnTo>
                  <a:pt x="14083" y="17024"/>
                </a:lnTo>
                <a:lnTo>
                  <a:pt x="13997" y="17224"/>
                </a:lnTo>
                <a:close/>
                <a:moveTo>
                  <a:pt x="14056" y="16947"/>
                </a:moveTo>
                <a:lnTo>
                  <a:pt x="14104" y="16725"/>
                </a:lnTo>
                <a:lnTo>
                  <a:pt x="14218" y="16514"/>
                </a:lnTo>
                <a:lnTo>
                  <a:pt x="14160" y="16734"/>
                </a:lnTo>
                <a:close/>
                <a:moveTo>
                  <a:pt x="14252" y="16451"/>
                </a:moveTo>
                <a:lnTo>
                  <a:pt x="14358" y="16256"/>
                </a:lnTo>
                <a:lnTo>
                  <a:pt x="14294" y="16456"/>
                </a:lnTo>
                <a:lnTo>
                  <a:pt x="14198" y="16654"/>
                </a:lnTo>
                <a:close/>
                <a:moveTo>
                  <a:pt x="14271" y="16380"/>
                </a:moveTo>
                <a:lnTo>
                  <a:pt x="14329" y="16160"/>
                </a:lnTo>
                <a:lnTo>
                  <a:pt x="14453" y="15952"/>
                </a:lnTo>
                <a:lnTo>
                  <a:pt x="14385" y="16167"/>
                </a:lnTo>
                <a:close/>
                <a:moveTo>
                  <a:pt x="14492" y="15890"/>
                </a:moveTo>
                <a:lnTo>
                  <a:pt x="14607" y="15699"/>
                </a:lnTo>
                <a:lnTo>
                  <a:pt x="14534" y="15894"/>
                </a:lnTo>
                <a:lnTo>
                  <a:pt x="14429" y="16089"/>
                </a:lnTo>
                <a:close/>
                <a:moveTo>
                  <a:pt x="14515" y="15818"/>
                </a:moveTo>
                <a:lnTo>
                  <a:pt x="14583" y="15603"/>
                </a:lnTo>
                <a:lnTo>
                  <a:pt x="14718" y="15399"/>
                </a:lnTo>
                <a:lnTo>
                  <a:pt x="14640" y="15610"/>
                </a:lnTo>
                <a:close/>
                <a:moveTo>
                  <a:pt x="14760" y="15336"/>
                </a:moveTo>
                <a:lnTo>
                  <a:pt x="14884" y="15148"/>
                </a:lnTo>
                <a:lnTo>
                  <a:pt x="14802" y="15340"/>
                </a:lnTo>
                <a:lnTo>
                  <a:pt x="14686" y="15532"/>
                </a:lnTo>
                <a:close/>
                <a:moveTo>
                  <a:pt x="14787" y="15263"/>
                </a:moveTo>
                <a:lnTo>
                  <a:pt x="14865" y="15053"/>
                </a:lnTo>
                <a:lnTo>
                  <a:pt x="15011" y="14851"/>
                </a:lnTo>
                <a:lnTo>
                  <a:pt x="14923" y="15058"/>
                </a:lnTo>
                <a:close/>
                <a:moveTo>
                  <a:pt x="15056" y="14789"/>
                </a:moveTo>
                <a:lnTo>
                  <a:pt x="15190" y="14605"/>
                </a:lnTo>
                <a:lnTo>
                  <a:pt x="15100" y="14791"/>
                </a:lnTo>
                <a:lnTo>
                  <a:pt x="14975" y="14979"/>
                </a:lnTo>
                <a:close/>
                <a:moveTo>
                  <a:pt x="15088" y="14715"/>
                </a:moveTo>
                <a:lnTo>
                  <a:pt x="15176" y="14508"/>
                </a:lnTo>
                <a:lnTo>
                  <a:pt x="15332" y="14311"/>
                </a:lnTo>
                <a:lnTo>
                  <a:pt x="15234" y="14513"/>
                </a:lnTo>
                <a:close/>
                <a:moveTo>
                  <a:pt x="15382" y="14248"/>
                </a:moveTo>
                <a:lnTo>
                  <a:pt x="15524" y="14068"/>
                </a:lnTo>
                <a:lnTo>
                  <a:pt x="15425" y="14249"/>
                </a:lnTo>
                <a:lnTo>
                  <a:pt x="15292" y="14434"/>
                </a:lnTo>
                <a:close/>
                <a:moveTo>
                  <a:pt x="15418" y="14173"/>
                </a:moveTo>
                <a:lnTo>
                  <a:pt x="15516" y="13971"/>
                </a:lnTo>
                <a:lnTo>
                  <a:pt x="15681" y="13777"/>
                </a:lnTo>
                <a:lnTo>
                  <a:pt x="15574" y="13975"/>
                </a:lnTo>
                <a:close/>
                <a:moveTo>
                  <a:pt x="15735" y="13713"/>
                </a:moveTo>
                <a:lnTo>
                  <a:pt x="15886" y="13536"/>
                </a:lnTo>
                <a:lnTo>
                  <a:pt x="15780" y="13713"/>
                </a:lnTo>
                <a:lnTo>
                  <a:pt x="15637" y="13893"/>
                </a:lnTo>
                <a:close/>
                <a:moveTo>
                  <a:pt x="15777" y="13637"/>
                </a:moveTo>
                <a:lnTo>
                  <a:pt x="15884" y="13439"/>
                </a:lnTo>
                <a:lnTo>
                  <a:pt x="16059" y="13249"/>
                </a:lnTo>
                <a:lnTo>
                  <a:pt x="15943" y="13442"/>
                </a:lnTo>
                <a:close/>
                <a:moveTo>
                  <a:pt x="16118" y="13185"/>
                </a:moveTo>
                <a:lnTo>
                  <a:pt x="16276" y="13013"/>
                </a:lnTo>
                <a:lnTo>
                  <a:pt x="16162" y="13185"/>
                </a:lnTo>
                <a:lnTo>
                  <a:pt x="16012" y="13361"/>
                </a:lnTo>
                <a:close/>
                <a:moveTo>
                  <a:pt x="16164" y="13108"/>
                </a:moveTo>
                <a:lnTo>
                  <a:pt x="16280" y="12915"/>
                </a:lnTo>
                <a:lnTo>
                  <a:pt x="16464" y="12728"/>
                </a:lnTo>
                <a:lnTo>
                  <a:pt x="16339" y="12917"/>
                </a:lnTo>
                <a:close/>
                <a:moveTo>
                  <a:pt x="16528" y="12664"/>
                </a:moveTo>
                <a:lnTo>
                  <a:pt x="16694" y="12496"/>
                </a:lnTo>
                <a:lnTo>
                  <a:pt x="16573" y="12663"/>
                </a:lnTo>
                <a:lnTo>
                  <a:pt x="16414" y="12836"/>
                </a:lnTo>
                <a:close/>
                <a:moveTo>
                  <a:pt x="16580" y="12585"/>
                </a:moveTo>
                <a:lnTo>
                  <a:pt x="16705" y="12397"/>
                </a:lnTo>
                <a:lnTo>
                  <a:pt x="16898" y="12215"/>
                </a:lnTo>
                <a:lnTo>
                  <a:pt x="16765" y="12400"/>
                </a:lnTo>
                <a:close/>
                <a:moveTo>
                  <a:pt x="16968" y="12149"/>
                </a:moveTo>
                <a:lnTo>
                  <a:pt x="17141" y="11986"/>
                </a:lnTo>
                <a:lnTo>
                  <a:pt x="17013" y="12148"/>
                </a:lnTo>
                <a:lnTo>
                  <a:pt x="16847" y="12316"/>
                </a:lnTo>
                <a:close/>
                <a:moveTo>
                  <a:pt x="17026" y="12069"/>
                </a:moveTo>
                <a:lnTo>
                  <a:pt x="17158" y="11885"/>
                </a:lnTo>
                <a:lnTo>
                  <a:pt x="17360" y="11707"/>
                </a:lnTo>
                <a:lnTo>
                  <a:pt x="17218" y="11887"/>
                </a:lnTo>
                <a:close/>
                <a:moveTo>
                  <a:pt x="17436" y="11641"/>
                </a:moveTo>
                <a:lnTo>
                  <a:pt x="17616" y="11481"/>
                </a:lnTo>
                <a:lnTo>
                  <a:pt x="17482" y="11639"/>
                </a:lnTo>
                <a:lnTo>
                  <a:pt x="17308" y="11803"/>
                </a:lnTo>
                <a:close/>
                <a:moveTo>
                  <a:pt x="17500" y="11560"/>
                </a:moveTo>
                <a:lnTo>
                  <a:pt x="17641" y="11380"/>
                </a:lnTo>
                <a:lnTo>
                  <a:pt x="17851" y="11206"/>
                </a:lnTo>
                <a:lnTo>
                  <a:pt x="17702" y="11381"/>
                </a:lnTo>
                <a:close/>
                <a:moveTo>
                  <a:pt x="17932" y="11140"/>
                </a:moveTo>
                <a:lnTo>
                  <a:pt x="18119" y="10986"/>
                </a:lnTo>
                <a:lnTo>
                  <a:pt x="17979" y="11138"/>
                </a:lnTo>
                <a:lnTo>
                  <a:pt x="17798" y="11298"/>
                </a:lnTo>
                <a:close/>
                <a:moveTo>
                  <a:pt x="18003" y="11058"/>
                </a:moveTo>
                <a:lnTo>
                  <a:pt x="18152" y="10883"/>
                </a:lnTo>
                <a:lnTo>
                  <a:pt x="18370" y="10714"/>
                </a:lnTo>
                <a:lnTo>
                  <a:pt x="18213" y="10884"/>
                </a:lnTo>
                <a:close/>
                <a:moveTo>
                  <a:pt x="18457" y="10646"/>
                </a:moveTo>
                <a:lnTo>
                  <a:pt x="18650" y="10496"/>
                </a:lnTo>
                <a:lnTo>
                  <a:pt x="18505" y="10643"/>
                </a:lnTo>
                <a:lnTo>
                  <a:pt x="18317" y="10798"/>
                </a:lnTo>
                <a:close/>
                <a:moveTo>
                  <a:pt x="18534" y="10562"/>
                </a:moveTo>
                <a:lnTo>
                  <a:pt x="18691" y="10392"/>
                </a:lnTo>
                <a:lnTo>
                  <a:pt x="18917" y="10226"/>
                </a:lnTo>
                <a:lnTo>
                  <a:pt x="18753" y="10392"/>
                </a:lnTo>
                <a:close/>
                <a:moveTo>
                  <a:pt x="18758" y="10320"/>
                </a:moveTo>
                <a:lnTo>
                  <a:pt x="18925" y="10138"/>
                </a:lnTo>
                <a:lnTo>
                  <a:pt x="19177" y="9963"/>
                </a:lnTo>
                <a:lnTo>
                  <a:pt x="19000" y="10142"/>
                </a:lnTo>
                <a:close/>
                <a:moveTo>
                  <a:pt x="19259" y="9907"/>
                </a:moveTo>
                <a:lnTo>
                  <a:pt x="19492" y="9747"/>
                </a:lnTo>
                <a:lnTo>
                  <a:pt x="19321" y="9908"/>
                </a:lnTo>
                <a:lnTo>
                  <a:pt x="19095" y="10073"/>
                </a:lnTo>
                <a:close/>
                <a:moveTo>
                  <a:pt x="19332" y="9834"/>
                </a:moveTo>
                <a:lnTo>
                  <a:pt x="19508" y="9656"/>
                </a:lnTo>
                <a:lnTo>
                  <a:pt x="19768" y="9486"/>
                </a:lnTo>
                <a:lnTo>
                  <a:pt x="19583" y="9660"/>
                </a:lnTo>
                <a:close/>
                <a:moveTo>
                  <a:pt x="19856" y="9429"/>
                </a:moveTo>
                <a:lnTo>
                  <a:pt x="20096" y="9272"/>
                </a:lnTo>
                <a:lnTo>
                  <a:pt x="19918" y="9429"/>
                </a:lnTo>
                <a:lnTo>
                  <a:pt x="19685" y="9589"/>
                </a:lnTo>
                <a:close/>
                <a:moveTo>
                  <a:pt x="19757" y="9406"/>
                </a:moveTo>
                <a:lnTo>
                  <a:pt x="20041" y="9230"/>
                </a:lnTo>
                <a:lnTo>
                  <a:pt x="19847" y="9412"/>
                </a:lnTo>
                <a:lnTo>
                  <a:pt x="19572" y="9592"/>
                </a:lnTo>
                <a:close/>
                <a:moveTo>
                  <a:pt x="19394" y="9630"/>
                </a:moveTo>
                <a:lnTo>
                  <a:pt x="19690" y="9447"/>
                </a:lnTo>
                <a:lnTo>
                  <a:pt x="19498" y="9640"/>
                </a:lnTo>
                <a:lnTo>
                  <a:pt x="19212" y="9827"/>
                </a:lnTo>
                <a:close/>
                <a:moveTo>
                  <a:pt x="19032" y="9854"/>
                </a:moveTo>
                <a:lnTo>
                  <a:pt x="19337" y="9665"/>
                </a:lnTo>
                <a:lnTo>
                  <a:pt x="19149" y="9868"/>
                </a:lnTo>
                <a:lnTo>
                  <a:pt x="18854" y="10061"/>
                </a:lnTo>
                <a:close/>
                <a:moveTo>
                  <a:pt x="18669" y="10078"/>
                </a:moveTo>
                <a:lnTo>
                  <a:pt x="18981" y="9885"/>
                </a:lnTo>
                <a:lnTo>
                  <a:pt x="18802" y="10096"/>
                </a:lnTo>
                <a:lnTo>
                  <a:pt x="18500" y="10293"/>
                </a:lnTo>
                <a:close/>
                <a:moveTo>
                  <a:pt x="18305" y="10303"/>
                </a:moveTo>
                <a:lnTo>
                  <a:pt x="18623" y="10106"/>
                </a:lnTo>
                <a:lnTo>
                  <a:pt x="18452" y="10323"/>
                </a:lnTo>
                <a:lnTo>
                  <a:pt x="18145" y="10523"/>
                </a:lnTo>
                <a:close/>
                <a:moveTo>
                  <a:pt x="17942" y="10527"/>
                </a:moveTo>
                <a:lnTo>
                  <a:pt x="18265" y="10327"/>
                </a:lnTo>
                <a:lnTo>
                  <a:pt x="18103" y="10550"/>
                </a:lnTo>
                <a:lnTo>
                  <a:pt x="17792" y="10754"/>
                </a:lnTo>
                <a:close/>
                <a:moveTo>
                  <a:pt x="17580" y="10751"/>
                </a:moveTo>
                <a:lnTo>
                  <a:pt x="17907" y="10549"/>
                </a:lnTo>
                <a:lnTo>
                  <a:pt x="17755" y="10779"/>
                </a:lnTo>
                <a:lnTo>
                  <a:pt x="17440" y="10984"/>
                </a:lnTo>
                <a:close/>
                <a:moveTo>
                  <a:pt x="17218" y="10975"/>
                </a:moveTo>
                <a:lnTo>
                  <a:pt x="17547" y="10771"/>
                </a:lnTo>
                <a:lnTo>
                  <a:pt x="17406" y="11006"/>
                </a:lnTo>
                <a:lnTo>
                  <a:pt x="17088" y="11214"/>
                </a:lnTo>
                <a:close/>
                <a:moveTo>
                  <a:pt x="16856" y="11200"/>
                </a:moveTo>
                <a:lnTo>
                  <a:pt x="17188" y="10994"/>
                </a:lnTo>
                <a:lnTo>
                  <a:pt x="17058" y="11234"/>
                </a:lnTo>
                <a:lnTo>
                  <a:pt x="16738" y="11444"/>
                </a:lnTo>
                <a:close/>
                <a:moveTo>
                  <a:pt x="16493" y="11424"/>
                </a:moveTo>
                <a:lnTo>
                  <a:pt x="16828" y="11217"/>
                </a:lnTo>
                <a:lnTo>
                  <a:pt x="16710" y="11462"/>
                </a:lnTo>
                <a:lnTo>
                  <a:pt x="16387" y="11673"/>
                </a:lnTo>
                <a:close/>
                <a:moveTo>
                  <a:pt x="16131" y="11648"/>
                </a:moveTo>
                <a:lnTo>
                  <a:pt x="16467" y="11440"/>
                </a:lnTo>
                <a:lnTo>
                  <a:pt x="16361" y="11690"/>
                </a:lnTo>
                <a:lnTo>
                  <a:pt x="16037" y="11901"/>
                </a:lnTo>
                <a:close/>
                <a:moveTo>
                  <a:pt x="15769" y="11872"/>
                </a:moveTo>
                <a:lnTo>
                  <a:pt x="16107" y="11663"/>
                </a:lnTo>
                <a:lnTo>
                  <a:pt x="16013" y="11918"/>
                </a:lnTo>
                <a:lnTo>
                  <a:pt x="15686" y="12131"/>
                </a:lnTo>
                <a:close/>
                <a:moveTo>
                  <a:pt x="15406" y="12096"/>
                </a:moveTo>
                <a:lnTo>
                  <a:pt x="15747" y="11886"/>
                </a:lnTo>
                <a:lnTo>
                  <a:pt x="15664" y="12146"/>
                </a:lnTo>
                <a:lnTo>
                  <a:pt x="15336" y="12360"/>
                </a:lnTo>
                <a:close/>
                <a:moveTo>
                  <a:pt x="15044" y="12320"/>
                </a:moveTo>
                <a:lnTo>
                  <a:pt x="15385" y="12109"/>
                </a:lnTo>
                <a:lnTo>
                  <a:pt x="15315" y="12373"/>
                </a:lnTo>
                <a:lnTo>
                  <a:pt x="14987" y="12587"/>
                </a:lnTo>
                <a:close/>
                <a:moveTo>
                  <a:pt x="14681" y="12544"/>
                </a:moveTo>
                <a:lnTo>
                  <a:pt x="15024" y="12332"/>
                </a:lnTo>
                <a:lnTo>
                  <a:pt x="14967" y="12600"/>
                </a:lnTo>
                <a:lnTo>
                  <a:pt x="14637" y="12815"/>
                </a:lnTo>
                <a:close/>
                <a:moveTo>
                  <a:pt x="14319" y="12768"/>
                </a:moveTo>
                <a:lnTo>
                  <a:pt x="14663" y="12555"/>
                </a:lnTo>
                <a:lnTo>
                  <a:pt x="14618" y="12828"/>
                </a:lnTo>
                <a:lnTo>
                  <a:pt x="14287" y="13044"/>
                </a:lnTo>
                <a:close/>
                <a:moveTo>
                  <a:pt x="13957" y="12992"/>
                </a:moveTo>
                <a:lnTo>
                  <a:pt x="14301" y="12780"/>
                </a:lnTo>
                <a:lnTo>
                  <a:pt x="14270" y="13057"/>
                </a:lnTo>
                <a:lnTo>
                  <a:pt x="13939" y="13273"/>
                </a:lnTo>
                <a:close/>
                <a:moveTo>
                  <a:pt x="13594" y="13216"/>
                </a:moveTo>
                <a:lnTo>
                  <a:pt x="13939" y="13003"/>
                </a:lnTo>
                <a:lnTo>
                  <a:pt x="13921" y="13283"/>
                </a:lnTo>
                <a:lnTo>
                  <a:pt x="13590" y="13500"/>
                </a:lnTo>
                <a:close/>
                <a:moveTo>
                  <a:pt x="13589" y="13523"/>
                </a:moveTo>
                <a:lnTo>
                  <a:pt x="13920" y="13307"/>
                </a:lnTo>
                <a:lnTo>
                  <a:pt x="13901" y="13587"/>
                </a:lnTo>
                <a:lnTo>
                  <a:pt x="13584" y="13807"/>
                </a:lnTo>
                <a:close/>
                <a:moveTo>
                  <a:pt x="13583" y="13830"/>
                </a:moveTo>
                <a:lnTo>
                  <a:pt x="13899" y="13612"/>
                </a:lnTo>
                <a:lnTo>
                  <a:pt x="13881" y="13892"/>
                </a:lnTo>
                <a:lnTo>
                  <a:pt x="13578" y="14114"/>
                </a:lnTo>
                <a:close/>
                <a:moveTo>
                  <a:pt x="13232" y="13440"/>
                </a:moveTo>
                <a:lnTo>
                  <a:pt x="13578" y="13226"/>
                </a:lnTo>
                <a:lnTo>
                  <a:pt x="13573" y="13511"/>
                </a:lnTo>
                <a:lnTo>
                  <a:pt x="13240" y="13728"/>
                </a:lnTo>
                <a:close/>
                <a:moveTo>
                  <a:pt x="13241" y="13750"/>
                </a:moveTo>
                <a:lnTo>
                  <a:pt x="13572" y="13534"/>
                </a:lnTo>
                <a:lnTo>
                  <a:pt x="13567" y="13818"/>
                </a:lnTo>
                <a:lnTo>
                  <a:pt x="13249" y="14038"/>
                </a:lnTo>
                <a:close/>
                <a:moveTo>
                  <a:pt x="13249" y="14060"/>
                </a:moveTo>
                <a:lnTo>
                  <a:pt x="13566" y="13841"/>
                </a:lnTo>
                <a:lnTo>
                  <a:pt x="13561" y="14125"/>
                </a:lnTo>
                <a:lnTo>
                  <a:pt x="13257" y="14348"/>
                </a:lnTo>
                <a:close/>
                <a:moveTo>
                  <a:pt x="13258" y="14371"/>
                </a:moveTo>
                <a:lnTo>
                  <a:pt x="13561" y="14149"/>
                </a:lnTo>
                <a:lnTo>
                  <a:pt x="13556" y="14433"/>
                </a:lnTo>
                <a:lnTo>
                  <a:pt x="13266" y="14658"/>
                </a:lnTo>
                <a:close/>
                <a:moveTo>
                  <a:pt x="13267" y="14681"/>
                </a:moveTo>
                <a:lnTo>
                  <a:pt x="13555" y="14457"/>
                </a:lnTo>
                <a:lnTo>
                  <a:pt x="13550" y="14740"/>
                </a:lnTo>
                <a:lnTo>
                  <a:pt x="13275" y="14967"/>
                </a:lnTo>
                <a:close/>
                <a:moveTo>
                  <a:pt x="13275" y="14991"/>
                </a:moveTo>
                <a:lnTo>
                  <a:pt x="13549" y="14764"/>
                </a:lnTo>
                <a:lnTo>
                  <a:pt x="13544" y="15047"/>
                </a:lnTo>
                <a:lnTo>
                  <a:pt x="13283" y="15277"/>
                </a:lnTo>
                <a:close/>
                <a:moveTo>
                  <a:pt x="13284" y="15301"/>
                </a:moveTo>
                <a:lnTo>
                  <a:pt x="13544" y="15072"/>
                </a:lnTo>
                <a:lnTo>
                  <a:pt x="13539" y="15354"/>
                </a:lnTo>
                <a:lnTo>
                  <a:pt x="13292" y="15587"/>
                </a:lnTo>
                <a:close/>
                <a:moveTo>
                  <a:pt x="13293" y="15612"/>
                </a:moveTo>
                <a:lnTo>
                  <a:pt x="13538" y="15380"/>
                </a:lnTo>
                <a:lnTo>
                  <a:pt x="13533" y="15662"/>
                </a:lnTo>
                <a:lnTo>
                  <a:pt x="13301" y="15896"/>
                </a:lnTo>
                <a:close/>
                <a:moveTo>
                  <a:pt x="13301" y="15922"/>
                </a:moveTo>
                <a:lnTo>
                  <a:pt x="13533" y="15688"/>
                </a:lnTo>
                <a:lnTo>
                  <a:pt x="13528" y="15968"/>
                </a:lnTo>
                <a:lnTo>
                  <a:pt x="13310" y="16205"/>
                </a:lnTo>
                <a:close/>
                <a:moveTo>
                  <a:pt x="13310" y="16232"/>
                </a:moveTo>
                <a:lnTo>
                  <a:pt x="13527" y="15997"/>
                </a:lnTo>
                <a:lnTo>
                  <a:pt x="13522" y="16277"/>
                </a:lnTo>
                <a:lnTo>
                  <a:pt x="13318" y="16515"/>
                </a:lnTo>
                <a:close/>
                <a:moveTo>
                  <a:pt x="13319" y="16542"/>
                </a:moveTo>
                <a:lnTo>
                  <a:pt x="13521" y="16305"/>
                </a:lnTo>
                <a:lnTo>
                  <a:pt x="13516" y="16585"/>
                </a:lnTo>
                <a:lnTo>
                  <a:pt x="13326" y="16825"/>
                </a:lnTo>
                <a:close/>
                <a:moveTo>
                  <a:pt x="13327" y="16852"/>
                </a:moveTo>
                <a:lnTo>
                  <a:pt x="13516" y="16612"/>
                </a:lnTo>
                <a:lnTo>
                  <a:pt x="13511" y="16890"/>
                </a:lnTo>
                <a:lnTo>
                  <a:pt x="13335" y="17132"/>
                </a:lnTo>
                <a:close/>
                <a:moveTo>
                  <a:pt x="13336" y="17163"/>
                </a:moveTo>
                <a:lnTo>
                  <a:pt x="13510" y="16923"/>
                </a:lnTo>
                <a:lnTo>
                  <a:pt x="13505" y="17199"/>
                </a:lnTo>
                <a:lnTo>
                  <a:pt x="13344" y="17442"/>
                </a:lnTo>
                <a:close/>
                <a:moveTo>
                  <a:pt x="13345" y="17473"/>
                </a:moveTo>
                <a:lnTo>
                  <a:pt x="13504" y="17231"/>
                </a:lnTo>
                <a:lnTo>
                  <a:pt x="13499" y="17506"/>
                </a:lnTo>
                <a:lnTo>
                  <a:pt x="13352" y="17750"/>
                </a:lnTo>
                <a:close/>
                <a:moveTo>
                  <a:pt x="13353" y="17783"/>
                </a:moveTo>
                <a:lnTo>
                  <a:pt x="13499" y="17541"/>
                </a:lnTo>
                <a:lnTo>
                  <a:pt x="13494" y="17813"/>
                </a:lnTo>
                <a:lnTo>
                  <a:pt x="13361" y="18058"/>
                </a:lnTo>
                <a:close/>
                <a:moveTo>
                  <a:pt x="13362" y="18093"/>
                </a:moveTo>
                <a:lnTo>
                  <a:pt x="13493" y="17851"/>
                </a:lnTo>
                <a:lnTo>
                  <a:pt x="13488" y="18120"/>
                </a:lnTo>
                <a:lnTo>
                  <a:pt x="13369" y="18365"/>
                </a:lnTo>
                <a:close/>
                <a:moveTo>
                  <a:pt x="13371" y="18403"/>
                </a:moveTo>
                <a:lnTo>
                  <a:pt x="13486" y="18162"/>
                </a:lnTo>
                <a:lnTo>
                  <a:pt x="13482" y="18428"/>
                </a:lnTo>
                <a:lnTo>
                  <a:pt x="13377" y="18672"/>
                </a:lnTo>
                <a:close/>
                <a:moveTo>
                  <a:pt x="13379" y="18713"/>
                </a:moveTo>
                <a:lnTo>
                  <a:pt x="13482" y="18473"/>
                </a:lnTo>
                <a:lnTo>
                  <a:pt x="13477" y="18735"/>
                </a:lnTo>
                <a:lnTo>
                  <a:pt x="13386" y="18978"/>
                </a:lnTo>
                <a:close/>
                <a:moveTo>
                  <a:pt x="13388" y="19023"/>
                </a:moveTo>
                <a:lnTo>
                  <a:pt x="13476" y="18787"/>
                </a:lnTo>
                <a:lnTo>
                  <a:pt x="13471" y="19043"/>
                </a:lnTo>
                <a:lnTo>
                  <a:pt x="13395" y="19283"/>
                </a:lnTo>
                <a:close/>
                <a:moveTo>
                  <a:pt x="13449" y="20272"/>
                </a:moveTo>
                <a:lnTo>
                  <a:pt x="13428" y="20456"/>
                </a:lnTo>
                <a:lnTo>
                  <a:pt x="13422" y="20264"/>
                </a:lnTo>
                <a:lnTo>
                  <a:pt x="13452" y="20081"/>
                </a:lnTo>
                <a:close/>
                <a:moveTo>
                  <a:pt x="13454" y="19965"/>
                </a:moveTo>
                <a:lnTo>
                  <a:pt x="13420" y="20176"/>
                </a:lnTo>
                <a:lnTo>
                  <a:pt x="13414" y="19954"/>
                </a:lnTo>
                <a:lnTo>
                  <a:pt x="13458" y="19745"/>
                </a:lnTo>
                <a:close/>
                <a:moveTo>
                  <a:pt x="13460" y="19657"/>
                </a:moveTo>
                <a:lnTo>
                  <a:pt x="13412" y="19883"/>
                </a:lnTo>
                <a:lnTo>
                  <a:pt x="13405" y="19643"/>
                </a:lnTo>
                <a:lnTo>
                  <a:pt x="13464" y="19420"/>
                </a:lnTo>
                <a:close/>
                <a:moveTo>
                  <a:pt x="13403" y="19584"/>
                </a:moveTo>
                <a:lnTo>
                  <a:pt x="13396" y="19334"/>
                </a:lnTo>
                <a:lnTo>
                  <a:pt x="13470" y="19102"/>
                </a:lnTo>
                <a:lnTo>
                  <a:pt x="13466" y="19350"/>
                </a:lnTo>
                <a:close/>
                <a:moveTo>
                  <a:pt x="13503" y="19668"/>
                </a:moveTo>
                <a:lnTo>
                  <a:pt x="13473" y="19851"/>
                </a:lnTo>
                <a:lnTo>
                  <a:pt x="13476" y="19660"/>
                </a:lnTo>
                <a:lnTo>
                  <a:pt x="13515" y="19479"/>
                </a:lnTo>
                <a:close/>
                <a:moveTo>
                  <a:pt x="13478" y="19573"/>
                </a:moveTo>
                <a:lnTo>
                  <a:pt x="13482" y="19353"/>
                </a:lnTo>
                <a:lnTo>
                  <a:pt x="13537" y="19146"/>
                </a:lnTo>
                <a:lnTo>
                  <a:pt x="13523" y="19362"/>
                </a:lnTo>
                <a:close/>
                <a:moveTo>
                  <a:pt x="13586" y="19069"/>
                </a:moveTo>
                <a:lnTo>
                  <a:pt x="13547" y="19251"/>
                </a:lnTo>
                <a:lnTo>
                  <a:pt x="13559" y="19063"/>
                </a:lnTo>
                <a:lnTo>
                  <a:pt x="13607" y="18883"/>
                </a:lnTo>
                <a:close/>
                <a:moveTo>
                  <a:pt x="13565" y="18976"/>
                </a:moveTo>
                <a:lnTo>
                  <a:pt x="13579" y="18760"/>
                </a:lnTo>
                <a:lnTo>
                  <a:pt x="13644" y="18555"/>
                </a:lnTo>
                <a:lnTo>
                  <a:pt x="13620" y="18769"/>
                </a:lnTo>
                <a:close/>
                <a:moveTo>
                  <a:pt x="13697" y="18478"/>
                </a:moveTo>
                <a:lnTo>
                  <a:pt x="13649" y="18658"/>
                </a:lnTo>
                <a:lnTo>
                  <a:pt x="13670" y="18472"/>
                </a:lnTo>
                <a:lnTo>
                  <a:pt x="13727" y="18294"/>
                </a:lnTo>
                <a:close/>
                <a:moveTo>
                  <a:pt x="13837" y="17893"/>
                </a:moveTo>
                <a:lnTo>
                  <a:pt x="13780" y="18071"/>
                </a:lnTo>
                <a:lnTo>
                  <a:pt x="13810" y="17889"/>
                </a:lnTo>
                <a:lnTo>
                  <a:pt x="13876" y="17713"/>
                </a:lnTo>
                <a:close/>
                <a:moveTo>
                  <a:pt x="14006" y="17314"/>
                </a:moveTo>
                <a:lnTo>
                  <a:pt x="13939" y="17491"/>
                </a:lnTo>
                <a:lnTo>
                  <a:pt x="13978" y="17312"/>
                </a:lnTo>
                <a:lnTo>
                  <a:pt x="14051" y="17139"/>
                </a:lnTo>
                <a:close/>
                <a:moveTo>
                  <a:pt x="14203" y="16743"/>
                </a:moveTo>
                <a:lnTo>
                  <a:pt x="14128" y="16916"/>
                </a:lnTo>
                <a:lnTo>
                  <a:pt x="14175" y="16741"/>
                </a:lnTo>
                <a:lnTo>
                  <a:pt x="14258" y="16571"/>
                </a:lnTo>
                <a:close/>
                <a:moveTo>
                  <a:pt x="14428" y="16178"/>
                </a:moveTo>
                <a:lnTo>
                  <a:pt x="14345" y="16349"/>
                </a:lnTo>
                <a:lnTo>
                  <a:pt x="14400" y="16177"/>
                </a:lnTo>
                <a:lnTo>
                  <a:pt x="14490" y="16010"/>
                </a:lnTo>
                <a:close/>
                <a:moveTo>
                  <a:pt x="14682" y="15620"/>
                </a:moveTo>
                <a:lnTo>
                  <a:pt x="14591" y="15787"/>
                </a:lnTo>
                <a:lnTo>
                  <a:pt x="14654" y="15620"/>
                </a:lnTo>
                <a:lnTo>
                  <a:pt x="14752" y="15457"/>
                </a:lnTo>
                <a:close/>
                <a:moveTo>
                  <a:pt x="14965" y="15068"/>
                </a:moveTo>
                <a:lnTo>
                  <a:pt x="14866" y="15232"/>
                </a:lnTo>
                <a:lnTo>
                  <a:pt x="14935" y="15069"/>
                </a:lnTo>
                <a:lnTo>
                  <a:pt x="15041" y="14909"/>
                </a:lnTo>
                <a:close/>
                <a:moveTo>
                  <a:pt x="15276" y="14523"/>
                </a:moveTo>
                <a:lnTo>
                  <a:pt x="15170" y="14683"/>
                </a:lnTo>
                <a:lnTo>
                  <a:pt x="15247" y="14525"/>
                </a:lnTo>
                <a:lnTo>
                  <a:pt x="15360" y="14370"/>
                </a:lnTo>
                <a:close/>
                <a:moveTo>
                  <a:pt x="15616" y="13985"/>
                </a:moveTo>
                <a:lnTo>
                  <a:pt x="15503" y="14141"/>
                </a:lnTo>
                <a:lnTo>
                  <a:pt x="15586" y="13988"/>
                </a:lnTo>
                <a:lnTo>
                  <a:pt x="15705" y="13836"/>
                </a:lnTo>
                <a:close/>
                <a:moveTo>
                  <a:pt x="15985" y="13453"/>
                </a:moveTo>
                <a:lnTo>
                  <a:pt x="15865" y="13605"/>
                </a:lnTo>
                <a:lnTo>
                  <a:pt x="15954" y="13457"/>
                </a:lnTo>
                <a:lnTo>
                  <a:pt x="16080" y="13310"/>
                </a:lnTo>
                <a:close/>
                <a:moveTo>
                  <a:pt x="16382" y="12928"/>
                </a:moveTo>
                <a:lnTo>
                  <a:pt x="16256" y="13075"/>
                </a:lnTo>
                <a:lnTo>
                  <a:pt x="16351" y="12932"/>
                </a:lnTo>
                <a:lnTo>
                  <a:pt x="16482" y="12790"/>
                </a:lnTo>
                <a:close/>
                <a:moveTo>
                  <a:pt x="16808" y="12410"/>
                </a:moveTo>
                <a:lnTo>
                  <a:pt x="16676" y="12552"/>
                </a:lnTo>
                <a:lnTo>
                  <a:pt x="16776" y="12414"/>
                </a:lnTo>
                <a:lnTo>
                  <a:pt x="16912" y="12277"/>
                </a:lnTo>
                <a:close/>
                <a:moveTo>
                  <a:pt x="17262" y="11898"/>
                </a:moveTo>
                <a:lnTo>
                  <a:pt x="17125" y="12036"/>
                </a:lnTo>
                <a:lnTo>
                  <a:pt x="17230" y="11903"/>
                </a:lnTo>
                <a:lnTo>
                  <a:pt x="17371" y="11770"/>
                </a:lnTo>
                <a:close/>
                <a:moveTo>
                  <a:pt x="17745" y="11393"/>
                </a:moveTo>
                <a:lnTo>
                  <a:pt x="17604" y="11526"/>
                </a:lnTo>
                <a:lnTo>
                  <a:pt x="17712" y="11398"/>
                </a:lnTo>
                <a:lnTo>
                  <a:pt x="17857" y="11271"/>
                </a:lnTo>
                <a:close/>
                <a:moveTo>
                  <a:pt x="18255" y="10894"/>
                </a:moveTo>
                <a:lnTo>
                  <a:pt x="18110" y="11022"/>
                </a:lnTo>
                <a:lnTo>
                  <a:pt x="18222" y="10900"/>
                </a:lnTo>
                <a:lnTo>
                  <a:pt x="18371" y="10777"/>
                </a:lnTo>
                <a:close/>
                <a:moveTo>
                  <a:pt x="18795" y="10403"/>
                </a:moveTo>
                <a:lnTo>
                  <a:pt x="18646" y="10526"/>
                </a:lnTo>
                <a:lnTo>
                  <a:pt x="18762" y="10409"/>
                </a:lnTo>
                <a:lnTo>
                  <a:pt x="18913" y="10291"/>
                </a:lnTo>
                <a:close/>
                <a:moveTo>
                  <a:pt x="19058" y="10155"/>
                </a:moveTo>
                <a:lnTo>
                  <a:pt x="18864" y="10306"/>
                </a:lnTo>
                <a:lnTo>
                  <a:pt x="19010" y="10158"/>
                </a:lnTo>
                <a:lnTo>
                  <a:pt x="19209" y="10013"/>
                </a:lnTo>
                <a:close/>
                <a:moveTo>
                  <a:pt x="19364" y="9918"/>
                </a:moveTo>
                <a:lnTo>
                  <a:pt x="19213" y="10036"/>
                </a:lnTo>
                <a:lnTo>
                  <a:pt x="19331" y="9924"/>
                </a:lnTo>
                <a:lnTo>
                  <a:pt x="19485" y="9812"/>
                </a:lnTo>
                <a:close/>
                <a:moveTo>
                  <a:pt x="19641" y="9674"/>
                </a:moveTo>
                <a:lnTo>
                  <a:pt x="19443" y="9819"/>
                </a:lnTo>
                <a:lnTo>
                  <a:pt x="19594" y="9677"/>
                </a:lnTo>
                <a:lnTo>
                  <a:pt x="19798" y="9537"/>
                </a:lnTo>
                <a:close/>
                <a:moveTo>
                  <a:pt x="19960" y="9440"/>
                </a:moveTo>
                <a:lnTo>
                  <a:pt x="19806" y="9553"/>
                </a:lnTo>
                <a:lnTo>
                  <a:pt x="19926" y="9447"/>
                </a:lnTo>
                <a:lnTo>
                  <a:pt x="20082" y="9339"/>
                </a:lnTo>
                <a:close/>
                <a:moveTo>
                  <a:pt x="20251" y="9200"/>
                </a:moveTo>
                <a:lnTo>
                  <a:pt x="20048" y="9340"/>
                </a:lnTo>
                <a:lnTo>
                  <a:pt x="20204" y="9203"/>
                </a:lnTo>
                <a:lnTo>
                  <a:pt x="20412" y="9066"/>
                </a:lnTo>
                <a:close/>
                <a:moveTo>
                  <a:pt x="20586" y="8969"/>
                </a:moveTo>
                <a:lnTo>
                  <a:pt x="20430" y="9077"/>
                </a:lnTo>
                <a:lnTo>
                  <a:pt x="20551" y="8977"/>
                </a:lnTo>
                <a:lnTo>
                  <a:pt x="20708" y="8874"/>
                </a:lnTo>
                <a:close/>
                <a:moveTo>
                  <a:pt x="20891" y="8732"/>
                </a:moveTo>
                <a:lnTo>
                  <a:pt x="20682" y="8868"/>
                </a:lnTo>
                <a:lnTo>
                  <a:pt x="20842" y="8735"/>
                </a:lnTo>
                <a:lnTo>
                  <a:pt x="21056" y="8604"/>
                </a:lnTo>
                <a:close/>
                <a:moveTo>
                  <a:pt x="21239" y="8504"/>
                </a:moveTo>
                <a:lnTo>
                  <a:pt x="21082" y="8606"/>
                </a:lnTo>
                <a:lnTo>
                  <a:pt x="21205" y="8511"/>
                </a:lnTo>
                <a:lnTo>
                  <a:pt x="21362" y="8414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altLang="en-US" sz="18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B75B1F90-7819-470F-8077-06A405C1D59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187450" y="1028700"/>
            <a:ext cx="6767513" cy="156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DM Serif Display" charset="0"/>
              </a:rPr>
              <a:t>Click to edit Template title style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F2DC8FE-61CD-4EA2-97DE-69984C32822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1187450" y="2851150"/>
            <a:ext cx="3184525" cy="156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Montserrat Light" charset="0"/>
              </a:rPr>
              <a:t>Click to edit Template text styles</a:t>
            </a:r>
          </a:p>
          <a:p>
            <a:pPr lvl="1"/>
            <a:r>
              <a:rPr lang="en-US" altLang="en-US">
                <a:sym typeface="Montserrat Light" charset="0"/>
              </a:rPr>
              <a:t>Second level</a:t>
            </a:r>
          </a:p>
          <a:p>
            <a:pPr lvl="2"/>
            <a:r>
              <a:rPr lang="en-US" altLang="en-US">
                <a:sym typeface="Montserrat Light" charset="0"/>
              </a:rPr>
              <a:t>Third level</a:t>
            </a:r>
          </a:p>
          <a:p>
            <a:pPr lvl="3"/>
            <a:r>
              <a:rPr lang="en-US" altLang="en-US">
                <a:sym typeface="Montserrat Light" charset="0"/>
              </a:rPr>
              <a:t>Fourth level</a:t>
            </a:r>
          </a:p>
          <a:p>
            <a:pPr lvl="4"/>
            <a:r>
              <a:rPr lang="en-US" altLang="en-US">
                <a:sym typeface="Montserrat Light" charset="0"/>
              </a:rPr>
              <a:t>Fifth level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58509855-2FD6-44BA-A5D5-001002A87DA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8756650" y="4768850"/>
            <a:ext cx="195263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rgbClr val="97A5C2"/>
                </a:solidFill>
                <a:latin typeface="+mj-lt"/>
                <a:sym typeface="DM Serif Display" charset="0"/>
              </a:defRPr>
            </a:lvl1pPr>
          </a:lstStyle>
          <a:p>
            <a:fld id="{A23B3D76-179E-4141-9C81-0AEB79BE24E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 kern="1200">
          <a:solidFill>
            <a:srgbClr val="FFFFFF"/>
          </a:solidFill>
          <a:latin typeface="+mj-lt"/>
          <a:ea typeface="+mj-ea"/>
          <a:cs typeface="+mj-cs"/>
          <a:sym typeface="DM Serif Display" charset="0"/>
        </a:defRPr>
      </a:lvl1pPr>
      <a:lvl2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2pPr>
      <a:lvl3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3pPr>
      <a:lvl4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4pPr>
      <a:lvl5pPr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5pPr>
      <a:lvl6pPr marL="4572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6pPr>
      <a:lvl7pPr marL="9144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7pPr>
      <a:lvl8pPr marL="13716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8pPr>
      <a:lvl9pPr marL="1828800" algn="l" rtl="0" fontAlgn="base" hangingPunct="0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rgbClr val="FFFFFF"/>
          </a:solidFill>
          <a:latin typeface="DM Serif Display" charset="0"/>
          <a:ea typeface="DM Serif Display" charset="0"/>
          <a:cs typeface="DM Serif Display" charset="0"/>
          <a:sym typeface="DM Serif Display" charset="0"/>
        </a:defRPr>
      </a:lvl9pPr>
    </p:titleStyle>
    <p:bodyStyle>
      <a:lvl1pPr marL="4572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╺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1pPr>
      <a:lvl2pPr marL="9144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-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2pPr>
      <a:lvl3pPr marL="13716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⬞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3pPr>
      <a:lvl4pPr marL="18288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●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4pPr>
      <a:lvl5pPr marL="2286000" indent="-330200" algn="l" rtl="0" fontAlgn="base" hangingPunct="0">
        <a:lnSpc>
          <a:spcPct val="115000"/>
        </a:lnSpc>
        <a:spcBef>
          <a:spcPts val="600"/>
        </a:spcBef>
        <a:spcAft>
          <a:spcPct val="0"/>
        </a:spcAft>
        <a:buClr>
          <a:srgbClr val="97A5C2"/>
        </a:buClr>
        <a:buSzPts val="1600"/>
        <a:buFont typeface="Helvetica" panose="020B0604020202020204" pitchFamily="34" charset="0"/>
        <a:buChar char="○"/>
        <a:defRPr sz="1600" kern="1200">
          <a:solidFill>
            <a:srgbClr val="FFFFFF"/>
          </a:solidFill>
          <a:latin typeface="+mn-lt"/>
          <a:ea typeface="+mn-ea"/>
          <a:cs typeface="+mn-cs"/>
          <a:sym typeface="Montserrat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EF37-772F-0457-AE1F-C58B42DC8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88286"/>
            <a:ext cx="6858000" cy="1241426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MINI PROJECT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F907FF-7A6F-699C-FE5E-50F843F30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1504951"/>
            <a:ext cx="8229600" cy="342899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ITP &amp; NPV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GROUP-2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sz="1800" b="1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                                         </a:t>
            </a:r>
            <a:r>
              <a:rPr lang="en-US" sz="18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Rushika</a:t>
            </a: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Vijay </a:t>
            </a:r>
            <a:r>
              <a:rPr lang="en-US" sz="1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Bokde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                                                                                   Nikhil Rajesh Chauhan</a:t>
            </a:r>
          </a:p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                                                                        Marre </a:t>
            </a:r>
            <a:r>
              <a:rPr lang="en-US" sz="1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Devipriya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65532-64D1-E092-81BF-FDCA2608D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25" y="11113"/>
            <a:ext cx="170815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7146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 descr="Google Shape;155;p26">
            <a:extLst>
              <a:ext uri="{FF2B5EF4-FFF2-40B4-BE49-F238E27FC236}">
                <a16:creationId xmlns:a16="http://schemas.microsoft.com/office/drawing/2014/main" id="{5A9B4F2C-7C76-4ACB-94AE-A278832529A6}"/>
              </a:ext>
            </a:extLst>
          </p:cNvPr>
          <p:cNvSpPr txBox="1">
            <a:spLocks/>
          </p:cNvSpPr>
          <p:nvPr/>
        </p:nvSpPr>
        <p:spPr bwMode="auto">
          <a:xfrm>
            <a:off x="8824913" y="4768850"/>
            <a:ext cx="1270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fld id="{3224918E-F677-4F2F-A907-79E61CCEC17A}" type="slidenum">
              <a:rPr lang="en-US" altLang="en-US" sz="1300">
                <a:solidFill>
                  <a:srgbClr val="97A5C2"/>
                </a:solidFill>
                <a:latin typeface="DM Serif Display" charset="0"/>
                <a:sym typeface="DM Serif Display" charset="0"/>
              </a:rPr>
              <a:pPr algn="r"/>
              <a:t>10</a:t>
            </a:fld>
            <a:endParaRPr lang="en-US" altLang="en-US" sz="1300">
              <a:solidFill>
                <a:srgbClr val="97A5C2"/>
              </a:solidFill>
              <a:latin typeface="DM Serif Display" charset="0"/>
              <a:sym typeface="DM Serif Display" charset="0"/>
            </a:endParaRPr>
          </a:p>
        </p:txBody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6267D3A8-9AD5-449C-A5EF-B32B9AC826CE}"/>
              </a:ext>
            </a:extLst>
          </p:cNvPr>
          <p:cNvSpPr txBox="1">
            <a:spLocks/>
          </p:cNvSpPr>
          <p:nvPr/>
        </p:nvSpPr>
        <p:spPr bwMode="auto">
          <a:xfrm>
            <a:off x="100013" y="87313"/>
            <a:ext cx="4154487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3600">
                <a:solidFill>
                  <a:srgbClr val="FF9300"/>
                </a:solidFill>
                <a:latin typeface="DM Serif Display" charset="0"/>
                <a:sym typeface="DM Serif Display" charset="0"/>
              </a:rPr>
              <a:t>Merging Dataframes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B7B72C76-1C6B-4EE2-B68D-1AF059B429A6}"/>
              </a:ext>
            </a:extLst>
          </p:cNvPr>
          <p:cNvSpPr txBox="1">
            <a:spLocks/>
          </p:cNvSpPr>
          <p:nvPr/>
        </p:nvSpPr>
        <p:spPr bwMode="auto">
          <a:xfrm>
            <a:off x="115888" y="831850"/>
            <a:ext cx="5864225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30200" indent="-330200"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just">
              <a:lnSpc>
                <a:spcPct val="115000"/>
              </a:lnSpc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We have merged the two different datasets into one dataset on</a:t>
            </a:r>
          </a:p>
          <a:p>
            <a:pPr algn="just">
              <a:lnSpc>
                <a:spcPct val="115000"/>
              </a:lnSpc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the common variable as both are linked to each other and with</a:t>
            </a:r>
          </a:p>
          <a:p>
            <a:pPr algn="just">
              <a:lnSpc>
                <a:spcPct val="115000"/>
              </a:lnSpc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this step we can get great insight of the data provided to us and</a:t>
            </a:r>
          </a:p>
          <a:p>
            <a:pPr algn="just">
              <a:lnSpc>
                <a:spcPct val="115000"/>
              </a:lnSpc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will help in understanding the objective better.</a:t>
            </a:r>
          </a:p>
        </p:txBody>
      </p:sp>
      <p:grpSp>
        <p:nvGrpSpPr>
          <p:cNvPr id="20484" name="Group 4">
            <a:extLst>
              <a:ext uri="{FF2B5EF4-FFF2-40B4-BE49-F238E27FC236}">
                <a16:creationId xmlns:a16="http://schemas.microsoft.com/office/drawing/2014/main" id="{0C3ADAF7-BF61-4F86-9D94-922CBFCEECE9}"/>
              </a:ext>
            </a:extLst>
          </p:cNvPr>
          <p:cNvGrpSpPr>
            <a:grpSpLocks/>
          </p:cNvGrpSpPr>
          <p:nvPr/>
        </p:nvGrpSpPr>
        <p:grpSpPr bwMode="auto">
          <a:xfrm>
            <a:off x="131763" y="2235200"/>
            <a:ext cx="8878887" cy="3295650"/>
            <a:chOff x="0" y="132103"/>
            <a:chExt cx="8878693" cy="3295925"/>
          </a:xfrm>
        </p:grpSpPr>
        <p:pic>
          <p:nvPicPr>
            <p:cNvPr id="20485" name="Picture 5">
              <a:extLst>
                <a:ext uri="{FF2B5EF4-FFF2-40B4-BE49-F238E27FC236}">
                  <a16:creationId xmlns:a16="http://schemas.microsoft.com/office/drawing/2014/main" id="{D662EA75-2CBC-4F28-B7C0-AD67F0E76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2103"/>
              <a:ext cx="8878693" cy="27574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486" name="Rectangle 6">
              <a:extLst>
                <a:ext uri="{FF2B5EF4-FFF2-40B4-BE49-F238E27FC236}">
                  <a16:creationId xmlns:a16="http://schemas.microsoft.com/office/drawing/2014/main" id="{319CC465-D392-426C-B744-FECE8BE0E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097827"/>
              <a:ext cx="8878693" cy="330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6200" tIns="76200" rIns="76200" bIns="76200"/>
            <a:lstStyle>
              <a:lvl1pPr defTabSz="457200">
                <a:defRPr sz="140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defTabSz="457200">
                <a:defRPr sz="140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defTabSz="457200">
                <a:defRPr sz="140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defTabSz="457200">
                <a:defRPr sz="140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defTabSz="457200">
                <a:defRPr sz="140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457200" defTabSz="45720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914400" defTabSz="45720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1371600" defTabSz="45720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1828800" defTabSz="45720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Caption</a:t>
              </a:r>
            </a:p>
          </p:txBody>
        </p:sp>
      </p:grpSp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 descr="Google Shape;160;p27">
            <a:extLst>
              <a:ext uri="{FF2B5EF4-FFF2-40B4-BE49-F238E27FC236}">
                <a16:creationId xmlns:a16="http://schemas.microsoft.com/office/drawing/2014/main" id="{4F227F20-EE79-42ED-817E-E753608DE0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263" y="77788"/>
            <a:ext cx="6765925" cy="479425"/>
          </a:xfrm>
        </p:spPr>
        <p:txBody>
          <a:bodyPr/>
          <a:lstStyle/>
          <a:p>
            <a:pPr defTabSz="822325"/>
            <a:r>
              <a:rPr lang="en-US" altLang="en-US" sz="3200">
                <a:solidFill>
                  <a:srgbClr val="FF9300"/>
                </a:solidFill>
              </a:rPr>
              <a:t>Missing Values in Dataset</a:t>
            </a:r>
          </a:p>
        </p:txBody>
      </p:sp>
      <p:sp>
        <p:nvSpPr>
          <p:cNvPr id="21506" name="Text Box 2" descr="Google Shape;161;p27">
            <a:extLst>
              <a:ext uri="{FF2B5EF4-FFF2-40B4-BE49-F238E27FC236}">
                <a16:creationId xmlns:a16="http://schemas.microsoft.com/office/drawing/2014/main" id="{2C97F963-0C54-4CC7-B233-5ED3A7A6C9B3}"/>
              </a:ext>
            </a:extLst>
          </p:cNvPr>
          <p:cNvSpPr txBox="1">
            <a:spLocks/>
          </p:cNvSpPr>
          <p:nvPr/>
        </p:nvSpPr>
        <p:spPr bwMode="auto">
          <a:xfrm>
            <a:off x="8756650" y="4768850"/>
            <a:ext cx="195263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fld id="{0B15E3F0-4765-40E2-B565-381D3915441E}" type="slidenum">
              <a:rPr lang="en-US" altLang="en-US" sz="1300">
                <a:solidFill>
                  <a:srgbClr val="97A5C2"/>
                </a:solidFill>
                <a:latin typeface="DM Serif Display" charset="0"/>
                <a:sym typeface="DM Serif Display" charset="0"/>
              </a:rPr>
              <a:pPr algn="r"/>
              <a:t>11</a:t>
            </a:fld>
            <a:endParaRPr lang="en-US" altLang="en-US" sz="1300">
              <a:solidFill>
                <a:srgbClr val="97A5C2"/>
              </a:solidFill>
              <a:latin typeface="DM Serif Display" charset="0"/>
              <a:sym typeface="DM Serif Display" charset="0"/>
            </a:endParaRPr>
          </a:p>
        </p:txBody>
      </p:sp>
      <p:sp>
        <p:nvSpPr>
          <p:cNvPr id="21507" name="Text Box 3">
            <a:extLst>
              <a:ext uri="{FF2B5EF4-FFF2-40B4-BE49-F238E27FC236}">
                <a16:creationId xmlns:a16="http://schemas.microsoft.com/office/drawing/2014/main" id="{95428FC6-519C-4411-A3D3-0A3375985067}"/>
              </a:ext>
            </a:extLst>
          </p:cNvPr>
          <p:cNvSpPr txBox="1">
            <a:spLocks/>
          </p:cNvSpPr>
          <p:nvPr/>
        </p:nvSpPr>
        <p:spPr bwMode="auto">
          <a:xfrm>
            <a:off x="98425" y="703263"/>
            <a:ext cx="8653463" cy="150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228600" indent="-228600"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Missing values are the data that are not present in a variable for a dataset.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In pandas it is usually represented as NaN (not a number).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With pandas we can use info() method to know the records present in the variables with 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their datatype and and a specific table called as non null count. It briefly shows us the number of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non null records present for each variable.</a:t>
            </a:r>
          </a:p>
        </p:txBody>
      </p:sp>
      <p:grpSp>
        <p:nvGrpSpPr>
          <p:cNvPr id="21508" name="Group 4">
            <a:extLst>
              <a:ext uri="{FF2B5EF4-FFF2-40B4-BE49-F238E27FC236}">
                <a16:creationId xmlns:a16="http://schemas.microsoft.com/office/drawing/2014/main" id="{4A436B4E-0B5B-402F-998F-39759CD649E1}"/>
              </a:ext>
            </a:extLst>
          </p:cNvPr>
          <p:cNvGrpSpPr>
            <a:grpSpLocks/>
          </p:cNvGrpSpPr>
          <p:nvPr/>
        </p:nvGrpSpPr>
        <p:grpSpPr bwMode="auto">
          <a:xfrm>
            <a:off x="5102225" y="2073275"/>
            <a:ext cx="6465888" cy="3487738"/>
            <a:chOff x="0" y="0"/>
            <a:chExt cx="6466034" cy="3487373"/>
          </a:xfrm>
        </p:grpSpPr>
        <p:pic>
          <p:nvPicPr>
            <p:cNvPr id="21509" name="Picture 5">
              <a:extLst>
                <a:ext uri="{FF2B5EF4-FFF2-40B4-BE49-F238E27FC236}">
                  <a16:creationId xmlns:a16="http://schemas.microsoft.com/office/drawing/2014/main" id="{24CCEE0F-9812-43F7-80F2-9495FC48F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996" y="0"/>
              <a:ext cx="3225062" cy="3061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1510" name="Rectangle 6">
              <a:extLst>
                <a:ext uri="{FF2B5EF4-FFF2-40B4-BE49-F238E27FC236}">
                  <a16:creationId xmlns:a16="http://schemas.microsoft.com/office/drawing/2014/main" id="{93C7C7D8-7BC9-4EF8-8CDD-47E3A0350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37589"/>
              <a:ext cx="6466034" cy="3497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6200" tIns="76200" rIns="76200" bIns="76200"/>
            <a:lstStyle/>
            <a:p>
              <a:r>
                <a:rPr lang="en-US" altLang="en-US"/>
                <a:t>Caption</a:t>
              </a:r>
            </a:p>
          </p:txBody>
        </p:sp>
      </p:grpSp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E554A1AF-9929-44FA-8846-02C37635D6F7}"/>
              </a:ext>
            </a:extLst>
          </p:cNvPr>
          <p:cNvSpPr txBox="1">
            <a:spLocks/>
          </p:cNvSpPr>
          <p:nvPr/>
        </p:nvSpPr>
        <p:spPr bwMode="auto">
          <a:xfrm>
            <a:off x="8767763" y="4768850"/>
            <a:ext cx="18415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fld id="{CAA16E25-26DF-4528-963C-B5EA790A0117}" type="slidenum">
              <a:rPr lang="en-US" altLang="en-US" sz="1300">
                <a:solidFill>
                  <a:srgbClr val="FFFFFF"/>
                </a:solidFill>
                <a:latin typeface="DM Serif Display" charset="0"/>
                <a:sym typeface="DM Serif Display" charset="0"/>
              </a:rPr>
              <a:pPr algn="r"/>
              <a:t>12</a:t>
            </a:fld>
            <a:endParaRPr lang="en-US" altLang="en-US" sz="1300">
              <a:solidFill>
                <a:srgbClr val="FFFFFF"/>
              </a:solidFill>
              <a:latin typeface="DM Serif Display" charset="0"/>
              <a:sym typeface="DM Serif Display" charset="0"/>
            </a:endParaRPr>
          </a:p>
        </p:txBody>
      </p:sp>
      <p:sp>
        <p:nvSpPr>
          <p:cNvPr id="22530" name="Text Box 2">
            <a:extLst>
              <a:ext uri="{FF2B5EF4-FFF2-40B4-BE49-F238E27FC236}">
                <a16:creationId xmlns:a16="http://schemas.microsoft.com/office/drawing/2014/main" id="{0B21135A-4313-47A6-B5D0-26E256827889}"/>
              </a:ext>
            </a:extLst>
          </p:cNvPr>
          <p:cNvSpPr txBox="1">
            <a:spLocks/>
          </p:cNvSpPr>
          <p:nvPr/>
        </p:nvSpPr>
        <p:spPr bwMode="auto">
          <a:xfrm>
            <a:off x="90488" y="82550"/>
            <a:ext cx="8404225" cy="55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228600" indent="-228600"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Using the info method we have found the columns having null records but to find the accurate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missing values in each variable we have used following code - </a:t>
            </a:r>
            <a:r>
              <a:rPr lang="en-US" altLang="en-US" sz="1600">
                <a:solidFill>
                  <a:srgbClr val="FFFFFF"/>
                </a:solidFill>
                <a:latin typeface="Montserrat Light" charset="0"/>
                <a:sym typeface="Montserrat Light" charset="0"/>
              </a:rPr>
              <a:t> </a:t>
            </a:r>
          </a:p>
        </p:txBody>
      </p:sp>
      <p:grpSp>
        <p:nvGrpSpPr>
          <p:cNvPr id="22531" name="Group 3">
            <a:extLst>
              <a:ext uri="{FF2B5EF4-FFF2-40B4-BE49-F238E27FC236}">
                <a16:creationId xmlns:a16="http://schemas.microsoft.com/office/drawing/2014/main" id="{3D612F52-CF80-4703-A391-0C49C1E13AB4}"/>
              </a:ext>
            </a:extLst>
          </p:cNvPr>
          <p:cNvGrpSpPr>
            <a:grpSpLocks/>
          </p:cNvGrpSpPr>
          <p:nvPr/>
        </p:nvGrpSpPr>
        <p:grpSpPr bwMode="auto">
          <a:xfrm>
            <a:off x="141288" y="1123950"/>
            <a:ext cx="7329487" cy="1485900"/>
            <a:chOff x="0" y="413617"/>
            <a:chExt cx="7329639" cy="1485567"/>
          </a:xfrm>
        </p:grpSpPr>
        <p:pic>
          <p:nvPicPr>
            <p:cNvPr id="22532" name="Picture 4">
              <a:extLst>
                <a:ext uri="{FF2B5EF4-FFF2-40B4-BE49-F238E27FC236}">
                  <a16:creationId xmlns:a16="http://schemas.microsoft.com/office/drawing/2014/main" id="{7D3F2C3C-F55C-4FCB-97CB-51FABC47E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" r="246"/>
            <a:stretch>
              <a:fillRect/>
            </a:stretch>
          </p:blipFill>
          <p:spPr bwMode="auto">
            <a:xfrm>
              <a:off x="0" y="413617"/>
              <a:ext cx="7329639" cy="4427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2533" name="Rectangle 5">
              <a:extLst>
                <a:ext uri="{FF2B5EF4-FFF2-40B4-BE49-F238E27FC236}">
                  <a16:creationId xmlns:a16="http://schemas.microsoft.com/office/drawing/2014/main" id="{7D0D1901-7E24-4955-8533-FE5A4E7FB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46200"/>
              <a:ext cx="7329639" cy="5529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6200" tIns="76200" rIns="76200" bIns="76200"/>
            <a:lstStyle/>
            <a:p>
              <a:r>
                <a:rPr lang="en-US" altLang="en-US"/>
                <a:t>After running the following line of code we can see the percentage missing value of each column.</a:t>
              </a:r>
            </a:p>
          </p:txBody>
        </p:sp>
      </p:grpSp>
      <p:grpSp>
        <p:nvGrpSpPr>
          <p:cNvPr id="22534" name="Group 6">
            <a:extLst>
              <a:ext uri="{FF2B5EF4-FFF2-40B4-BE49-F238E27FC236}">
                <a16:creationId xmlns:a16="http://schemas.microsoft.com/office/drawing/2014/main" id="{B4A3F988-AFEA-4441-8BE2-393749A0C5B2}"/>
              </a:ext>
            </a:extLst>
          </p:cNvPr>
          <p:cNvGrpSpPr>
            <a:grpSpLocks/>
          </p:cNvGrpSpPr>
          <p:nvPr/>
        </p:nvGrpSpPr>
        <p:grpSpPr bwMode="auto">
          <a:xfrm>
            <a:off x="87313" y="2603500"/>
            <a:ext cx="2794000" cy="2863850"/>
            <a:chOff x="0" y="0"/>
            <a:chExt cx="2794000" cy="2864057"/>
          </a:xfrm>
        </p:grpSpPr>
        <p:pic>
          <p:nvPicPr>
            <p:cNvPr id="22535" name="Picture 7">
              <a:extLst>
                <a:ext uri="{FF2B5EF4-FFF2-40B4-BE49-F238E27FC236}">
                  <a16:creationId xmlns:a16="http://schemas.microsoft.com/office/drawing/2014/main" id="{152B5552-57D8-4949-84CA-C5B72C32B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" r="670"/>
            <a:stretch>
              <a:fillRect/>
            </a:stretch>
          </p:blipFill>
          <p:spPr bwMode="auto">
            <a:xfrm>
              <a:off x="0" y="0"/>
              <a:ext cx="2794000" cy="2438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2536" name="Rectangle 8">
              <a:extLst>
                <a:ext uri="{FF2B5EF4-FFF2-40B4-BE49-F238E27FC236}">
                  <a16:creationId xmlns:a16="http://schemas.microsoft.com/office/drawing/2014/main" id="{1A94E84F-7A82-4CB9-942C-BF35B294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514273"/>
              <a:ext cx="2794000" cy="3497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6200" tIns="76200" rIns="76200" bIns="76200"/>
            <a:lstStyle/>
            <a:p>
              <a:r>
                <a:rPr lang="en-US" altLang="en-US"/>
                <a:t>Caption</a:t>
              </a:r>
            </a:p>
          </p:txBody>
        </p:sp>
      </p:grpSp>
    </p:spTree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1FA053E1-BDAE-4EBD-A5F4-06741A1CAE9B}"/>
              </a:ext>
            </a:extLst>
          </p:cNvPr>
          <p:cNvSpPr txBox="1">
            <a:spLocks/>
          </p:cNvSpPr>
          <p:nvPr/>
        </p:nvSpPr>
        <p:spPr bwMode="auto">
          <a:xfrm>
            <a:off x="8756650" y="4768850"/>
            <a:ext cx="195263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fld id="{7B09ED8E-FAFB-4809-8BAB-93615B5E7BF8}" type="slidenum">
              <a:rPr lang="en-US" altLang="en-US" sz="1300">
                <a:solidFill>
                  <a:srgbClr val="FFFFFF"/>
                </a:solidFill>
                <a:latin typeface="DM Serif Display" charset="0"/>
                <a:sym typeface="DM Serif Display" charset="0"/>
              </a:rPr>
              <a:pPr algn="r"/>
              <a:t>13</a:t>
            </a:fld>
            <a:endParaRPr lang="en-US" altLang="en-US" sz="1300">
              <a:solidFill>
                <a:srgbClr val="FFFFFF"/>
              </a:solidFill>
              <a:latin typeface="DM Serif Display" charset="0"/>
              <a:sym typeface="DM Serif Display" charset="0"/>
            </a:endParaRPr>
          </a:p>
        </p:txBody>
      </p:sp>
      <p:sp>
        <p:nvSpPr>
          <p:cNvPr id="23554" name="Text Box 2">
            <a:extLst>
              <a:ext uri="{FF2B5EF4-FFF2-40B4-BE49-F238E27FC236}">
                <a16:creationId xmlns:a16="http://schemas.microsoft.com/office/drawing/2014/main" id="{B0D42AEB-7699-4D8E-9493-1E844CD013CA}"/>
              </a:ext>
            </a:extLst>
          </p:cNvPr>
          <p:cNvSpPr txBox="1">
            <a:spLocks/>
          </p:cNvSpPr>
          <p:nvPr/>
        </p:nvSpPr>
        <p:spPr bwMode="auto">
          <a:xfrm>
            <a:off x="160338" y="188913"/>
            <a:ext cx="536575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3600">
                <a:solidFill>
                  <a:srgbClr val="FF9300"/>
                </a:solidFill>
                <a:latin typeface="DM Serif Display" charset="0"/>
                <a:sym typeface="DM Serif Display" charset="0"/>
              </a:rPr>
              <a:t>PIVOT TABLE CREATION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236047E8-4C22-4E1C-AADF-05B96D94D9ED}"/>
              </a:ext>
            </a:extLst>
          </p:cNvPr>
          <p:cNvSpPr txBox="1">
            <a:spLocks/>
          </p:cNvSpPr>
          <p:nvPr/>
        </p:nvSpPr>
        <p:spPr bwMode="auto">
          <a:xfrm>
            <a:off x="179388" y="876300"/>
            <a:ext cx="510222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just"/>
            <a:r>
              <a:rPr lang="en-US" altLang="en-US"/>
              <a:t>The pivot table takes simple column-wise data as input,</a:t>
            </a:r>
          </a:p>
          <a:p>
            <a:pPr algn="just"/>
            <a:r>
              <a:rPr lang="en-US" altLang="en-US"/>
              <a:t>and groups the entries into a two-dimensional table that provides</a:t>
            </a:r>
          </a:p>
          <a:p>
            <a:pPr algn="just"/>
            <a:r>
              <a:rPr lang="en-US" altLang="en-US"/>
              <a:t>a multidimensional summarisation of the data.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522B0962-6AC4-4B37-AE2B-A5EFF7135E6C}"/>
              </a:ext>
            </a:extLst>
          </p:cNvPr>
          <p:cNvSpPr txBox="1">
            <a:spLocks/>
          </p:cNvSpPr>
          <p:nvPr/>
        </p:nvSpPr>
        <p:spPr bwMode="auto">
          <a:xfrm>
            <a:off x="214313" y="1619250"/>
            <a:ext cx="7777162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just"/>
            <a:r>
              <a:rPr lang="en-US" altLang="en-US" dirty="0"/>
              <a:t>We have used pivot table in our data frame to compare the Mean and Median values for the record</a:t>
            </a:r>
          </a:p>
          <a:p>
            <a:pPr algn="just"/>
            <a:r>
              <a:rPr lang="en-US" altLang="en-US" dirty="0"/>
              <a:t>“</a:t>
            </a:r>
            <a:r>
              <a:rPr lang="en-US" altLang="en-US" dirty="0" err="1"/>
              <a:t>raised_amount_used</a:t>
            </a:r>
            <a:r>
              <a:rPr lang="en-US" altLang="en-US" dirty="0"/>
              <a:t>” and “funding _</a:t>
            </a:r>
            <a:r>
              <a:rPr lang="en-US" altLang="en-US" dirty="0" err="1"/>
              <a:t>round_type</a:t>
            </a:r>
            <a:r>
              <a:rPr lang="en-US" altLang="en-US" dirty="0"/>
              <a:t>” across different funding round categories.</a:t>
            </a:r>
          </a:p>
        </p:txBody>
      </p:sp>
      <p:grpSp>
        <p:nvGrpSpPr>
          <p:cNvPr id="23557" name="Group 5">
            <a:extLst>
              <a:ext uri="{FF2B5EF4-FFF2-40B4-BE49-F238E27FC236}">
                <a16:creationId xmlns:a16="http://schemas.microsoft.com/office/drawing/2014/main" id="{6FC9B9A6-AA5C-4384-B7B4-3F41F447DF39}"/>
              </a:ext>
            </a:extLst>
          </p:cNvPr>
          <p:cNvGrpSpPr>
            <a:grpSpLocks/>
          </p:cNvGrpSpPr>
          <p:nvPr/>
        </p:nvGrpSpPr>
        <p:grpSpPr bwMode="auto">
          <a:xfrm>
            <a:off x="242888" y="2179638"/>
            <a:ext cx="8231187" cy="3333750"/>
            <a:chOff x="0" y="18733"/>
            <a:chExt cx="8231208" cy="3334332"/>
          </a:xfrm>
        </p:grpSpPr>
        <p:pic>
          <p:nvPicPr>
            <p:cNvPr id="23558" name="Picture 6">
              <a:extLst>
                <a:ext uri="{FF2B5EF4-FFF2-40B4-BE49-F238E27FC236}">
                  <a16:creationId xmlns:a16="http://schemas.microsoft.com/office/drawing/2014/main" id="{522DB96E-81B8-4429-98F5-5B3819B33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733"/>
              <a:ext cx="8231208" cy="2889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3559" name="Rectangle 7">
              <a:extLst>
                <a:ext uri="{FF2B5EF4-FFF2-40B4-BE49-F238E27FC236}">
                  <a16:creationId xmlns:a16="http://schemas.microsoft.com/office/drawing/2014/main" id="{839CD0EF-3166-4359-AED5-5967FB964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003280"/>
              <a:ext cx="8231208" cy="349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6200" tIns="76200" rIns="76200" bIns="76200"/>
            <a:lstStyle/>
            <a:p>
              <a:r>
                <a:rPr lang="en-US" altLang="en-US"/>
                <a:t>Caption</a:t>
              </a:r>
            </a:p>
          </p:txBody>
        </p: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87B4C09A-9DC9-4943-AD26-EDDDC85B0093}"/>
              </a:ext>
            </a:extLst>
          </p:cNvPr>
          <p:cNvSpPr txBox="1">
            <a:spLocks/>
          </p:cNvSpPr>
          <p:nvPr/>
        </p:nvSpPr>
        <p:spPr bwMode="auto">
          <a:xfrm>
            <a:off x="8756650" y="4768850"/>
            <a:ext cx="195263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fld id="{9A55811F-2CC9-48A1-91A7-4E7CE0B8D7D3}" type="slidenum">
              <a:rPr lang="en-US" altLang="en-US" sz="1300">
                <a:solidFill>
                  <a:srgbClr val="97A5C2"/>
                </a:solidFill>
                <a:latin typeface="DM Serif Display" charset="0"/>
                <a:sym typeface="DM Serif Display" charset="0"/>
              </a:rPr>
              <a:pPr algn="r"/>
              <a:t>14</a:t>
            </a:fld>
            <a:endParaRPr lang="en-US" altLang="en-US" sz="1300">
              <a:solidFill>
                <a:srgbClr val="97A5C2"/>
              </a:solidFill>
              <a:latin typeface="DM Serif Display" charset="0"/>
              <a:sym typeface="DM Serif Display" charset="0"/>
            </a:endParaRP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59C85255-6BE7-4F2B-883B-B20789AE03FE}"/>
              </a:ext>
            </a:extLst>
          </p:cNvPr>
          <p:cNvSpPr txBox="1">
            <a:spLocks/>
          </p:cNvSpPr>
          <p:nvPr/>
        </p:nvSpPr>
        <p:spPr bwMode="auto">
          <a:xfrm>
            <a:off x="107950" y="117475"/>
            <a:ext cx="2366963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3600">
                <a:solidFill>
                  <a:srgbClr val="FF9300"/>
                </a:solidFill>
                <a:latin typeface="DM Serif Display" charset="0"/>
                <a:sym typeface="DM Serif Display" charset="0"/>
              </a:rPr>
              <a:t>FILTERING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D2899002-5F9A-4062-91D4-D67F6D32CB5F}"/>
              </a:ext>
            </a:extLst>
          </p:cNvPr>
          <p:cNvSpPr txBox="1">
            <a:spLocks/>
          </p:cNvSpPr>
          <p:nvPr/>
        </p:nvSpPr>
        <p:spPr bwMode="auto">
          <a:xfrm>
            <a:off x="125413" y="811213"/>
            <a:ext cx="5640387" cy="150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228600" indent="-228600"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In the given dataset we have filtered out the amount raised by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the companies within the boundary of 4 million to 15 million.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endParaRPr lang="en-US" altLang="en-US" sz="1600">
              <a:solidFill>
                <a:srgbClr val="424242"/>
              </a:solidFill>
              <a:latin typeface="Montserrat Light" charset="0"/>
              <a:sym typeface="Montserrat Light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The record filtered out are used from the variable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“raised_amount_usd”.</a:t>
            </a:r>
          </a:p>
        </p:txBody>
      </p:sp>
      <p:grpSp>
        <p:nvGrpSpPr>
          <p:cNvPr id="24580" name="Group 4">
            <a:extLst>
              <a:ext uri="{FF2B5EF4-FFF2-40B4-BE49-F238E27FC236}">
                <a16:creationId xmlns:a16="http://schemas.microsoft.com/office/drawing/2014/main" id="{F4D04D42-B233-4DDE-833D-1C6C5603F5BE}"/>
              </a:ext>
            </a:extLst>
          </p:cNvPr>
          <p:cNvGrpSpPr>
            <a:grpSpLocks/>
          </p:cNvGrpSpPr>
          <p:nvPr/>
        </p:nvGrpSpPr>
        <p:grpSpPr bwMode="auto">
          <a:xfrm>
            <a:off x="115888" y="2587625"/>
            <a:ext cx="8613775" cy="2838450"/>
            <a:chOff x="0" y="124933"/>
            <a:chExt cx="8614213" cy="2838724"/>
          </a:xfrm>
        </p:grpSpPr>
        <p:pic>
          <p:nvPicPr>
            <p:cNvPr id="24581" name="Picture 5">
              <a:extLst>
                <a:ext uri="{FF2B5EF4-FFF2-40B4-BE49-F238E27FC236}">
                  <a16:creationId xmlns:a16="http://schemas.microsoft.com/office/drawing/2014/main" id="{583853E7-0271-41C7-8EA9-AD1EF925E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4933"/>
              <a:ext cx="8614213" cy="2287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4582" name="Rectangle 6">
              <a:extLst>
                <a:ext uri="{FF2B5EF4-FFF2-40B4-BE49-F238E27FC236}">
                  <a16:creationId xmlns:a16="http://schemas.microsoft.com/office/drawing/2014/main" id="{42F9196C-5273-40C1-9421-6458E52A2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613873"/>
              <a:ext cx="8614213" cy="3497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6200" tIns="76200" rIns="76200" bIns="76200"/>
            <a:lstStyle/>
            <a:p>
              <a:r>
                <a:rPr lang="en-US" altLang="en-US"/>
                <a:t>Caption</a:t>
              </a: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0DD23A88-92E4-478F-8317-748C8E3A71F4}"/>
              </a:ext>
            </a:extLst>
          </p:cNvPr>
          <p:cNvSpPr txBox="1">
            <a:spLocks/>
          </p:cNvSpPr>
          <p:nvPr/>
        </p:nvSpPr>
        <p:spPr bwMode="auto">
          <a:xfrm>
            <a:off x="8756650" y="4768850"/>
            <a:ext cx="195263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fld id="{9DED35D3-1C39-470C-81DE-841C1A508286}" type="slidenum">
              <a:rPr lang="en-US" altLang="en-US" sz="1300">
                <a:solidFill>
                  <a:srgbClr val="FFFFFF"/>
                </a:solidFill>
                <a:latin typeface="DM Serif Display" charset="0"/>
                <a:sym typeface="DM Serif Display" charset="0"/>
              </a:rPr>
              <a:pPr algn="r"/>
              <a:t>15</a:t>
            </a:fld>
            <a:endParaRPr lang="en-US" altLang="en-US" sz="1300">
              <a:solidFill>
                <a:srgbClr val="FFFFFF"/>
              </a:solidFill>
              <a:latin typeface="DM Serif Display" charset="0"/>
              <a:sym typeface="DM Serif Display" charset="0"/>
            </a:endParaRPr>
          </a:p>
        </p:txBody>
      </p:sp>
      <p:sp>
        <p:nvSpPr>
          <p:cNvPr id="25602" name="Text Box 2">
            <a:extLst>
              <a:ext uri="{FF2B5EF4-FFF2-40B4-BE49-F238E27FC236}">
                <a16:creationId xmlns:a16="http://schemas.microsoft.com/office/drawing/2014/main" id="{402018DB-8399-4C8C-A75B-58B6081739F2}"/>
              </a:ext>
            </a:extLst>
          </p:cNvPr>
          <p:cNvSpPr txBox="1">
            <a:spLocks/>
          </p:cNvSpPr>
          <p:nvPr/>
        </p:nvSpPr>
        <p:spPr bwMode="auto">
          <a:xfrm>
            <a:off x="63500" y="55563"/>
            <a:ext cx="5110163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3600">
                <a:solidFill>
                  <a:srgbClr val="FF9300"/>
                </a:solidFill>
                <a:latin typeface="DM Serif Display" charset="0"/>
                <a:sym typeface="DM Serif Display" charset="0"/>
              </a:rPr>
              <a:t>HIGHEST INVESTMENT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6CAB8B0F-8722-4364-AC4A-A646B5659D97}"/>
              </a:ext>
            </a:extLst>
          </p:cNvPr>
          <p:cNvSpPr txBox="1">
            <a:spLocks/>
          </p:cNvSpPr>
          <p:nvPr/>
        </p:nvSpPr>
        <p:spPr bwMode="auto">
          <a:xfrm>
            <a:off x="103188" y="650875"/>
            <a:ext cx="5794375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30200" indent="-330200"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en-US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Identifying the top 9 countries in terms of highest investment in</a:t>
            </a:r>
          </a:p>
          <a:p>
            <a:pPr>
              <a:lnSpc>
                <a:spcPct val="115000"/>
              </a:lnSpc>
            </a:pPr>
            <a:r>
              <a:rPr lang="en-US" altLang="en-US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“VENTURE” fund type.</a:t>
            </a:r>
          </a:p>
          <a:p>
            <a:pPr>
              <a:lnSpc>
                <a:spcPct val="115000"/>
              </a:lnSpc>
            </a:pPr>
            <a:endParaRPr lang="en-US" altLang="en-US">
              <a:solidFill>
                <a:srgbClr val="424242"/>
              </a:solidFill>
              <a:latin typeface="Montserrat Light" charset="0"/>
              <a:sym typeface="Montserrat Light" charset="0"/>
            </a:endParaRPr>
          </a:p>
          <a:p>
            <a:pPr>
              <a:lnSpc>
                <a:spcPct val="115000"/>
              </a:lnSpc>
            </a:pPr>
            <a:r>
              <a:rPr lang="en-US" altLang="en-US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This type of estimate is done by sort_values() method where we</a:t>
            </a:r>
          </a:p>
          <a:p>
            <a:pPr>
              <a:lnSpc>
                <a:spcPct val="115000"/>
              </a:lnSpc>
            </a:pPr>
            <a:r>
              <a:rPr lang="en-US" altLang="en-US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Slice top records that we want after sorting.</a:t>
            </a:r>
          </a:p>
        </p:txBody>
      </p:sp>
      <p:grpSp>
        <p:nvGrpSpPr>
          <p:cNvPr id="25604" name="Group 4">
            <a:extLst>
              <a:ext uri="{FF2B5EF4-FFF2-40B4-BE49-F238E27FC236}">
                <a16:creationId xmlns:a16="http://schemas.microsoft.com/office/drawing/2014/main" id="{860A3246-CAAA-4E16-878A-D7EB1E0E927B}"/>
              </a:ext>
            </a:extLst>
          </p:cNvPr>
          <p:cNvGrpSpPr>
            <a:grpSpLocks/>
          </p:cNvGrpSpPr>
          <p:nvPr/>
        </p:nvGrpSpPr>
        <p:grpSpPr bwMode="auto">
          <a:xfrm>
            <a:off x="177800" y="2243138"/>
            <a:ext cx="6378575" cy="3255962"/>
            <a:chOff x="-1" y="0"/>
            <a:chExt cx="6378998" cy="3256349"/>
          </a:xfrm>
        </p:grpSpPr>
        <p:pic>
          <p:nvPicPr>
            <p:cNvPr id="25605" name="Picture 5">
              <a:extLst>
                <a:ext uri="{FF2B5EF4-FFF2-40B4-BE49-F238E27FC236}">
                  <a16:creationId xmlns:a16="http://schemas.microsoft.com/office/drawing/2014/main" id="{96F0D531-D099-4484-B357-D15D5842E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222612" cy="2830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5606" name="Rectangle 6">
              <a:extLst>
                <a:ext uri="{FF2B5EF4-FFF2-40B4-BE49-F238E27FC236}">
                  <a16:creationId xmlns:a16="http://schemas.microsoft.com/office/drawing/2014/main" id="{72B7CCB0-5D07-4814-A48D-EF91F7EFB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906565"/>
              <a:ext cx="6378997" cy="3497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6200" tIns="76200" rIns="76200" bIns="76200"/>
            <a:lstStyle/>
            <a:p>
              <a:r>
                <a:rPr lang="en-US" altLang="en-US"/>
                <a:t>Caption</a:t>
              </a: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AutoShape 1" descr="Google Shape;187;p29">
            <a:extLst>
              <a:ext uri="{FF2B5EF4-FFF2-40B4-BE49-F238E27FC236}">
                <a16:creationId xmlns:a16="http://schemas.microsoft.com/office/drawing/2014/main" id="{BDDF389D-72A8-411E-A851-ED541EFC4BE7}"/>
              </a:ext>
            </a:extLst>
          </p:cNvPr>
          <p:cNvSpPr>
            <a:spLocks/>
          </p:cNvSpPr>
          <p:nvPr/>
        </p:nvSpPr>
        <p:spPr bwMode="auto">
          <a:xfrm>
            <a:off x="500063" y="895350"/>
            <a:ext cx="8142287" cy="33512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656" y="208"/>
                </a:moveTo>
                <a:lnTo>
                  <a:pt x="5620" y="211"/>
                </a:lnTo>
                <a:lnTo>
                  <a:pt x="5659" y="211"/>
                </a:lnTo>
                <a:lnTo>
                  <a:pt x="5656" y="208"/>
                </a:lnTo>
                <a:close/>
                <a:moveTo>
                  <a:pt x="5883" y="276"/>
                </a:moveTo>
                <a:close/>
                <a:moveTo>
                  <a:pt x="13305" y="227"/>
                </a:moveTo>
                <a:lnTo>
                  <a:pt x="13313" y="260"/>
                </a:lnTo>
                <a:lnTo>
                  <a:pt x="13266" y="292"/>
                </a:lnTo>
                <a:lnTo>
                  <a:pt x="13289" y="308"/>
                </a:lnTo>
                <a:lnTo>
                  <a:pt x="13521" y="308"/>
                </a:lnTo>
                <a:lnTo>
                  <a:pt x="13514" y="260"/>
                </a:lnTo>
                <a:lnTo>
                  <a:pt x="13305" y="227"/>
                </a:lnTo>
                <a:close/>
                <a:moveTo>
                  <a:pt x="10212" y="292"/>
                </a:moveTo>
                <a:lnTo>
                  <a:pt x="10197" y="308"/>
                </a:lnTo>
                <a:lnTo>
                  <a:pt x="10212" y="324"/>
                </a:lnTo>
                <a:lnTo>
                  <a:pt x="10166" y="324"/>
                </a:lnTo>
                <a:lnTo>
                  <a:pt x="10189" y="341"/>
                </a:lnTo>
                <a:lnTo>
                  <a:pt x="10166" y="341"/>
                </a:lnTo>
                <a:lnTo>
                  <a:pt x="10274" y="373"/>
                </a:lnTo>
                <a:lnTo>
                  <a:pt x="10228" y="390"/>
                </a:lnTo>
                <a:lnTo>
                  <a:pt x="10367" y="406"/>
                </a:lnTo>
                <a:lnTo>
                  <a:pt x="10367" y="422"/>
                </a:lnTo>
                <a:lnTo>
                  <a:pt x="10545" y="341"/>
                </a:lnTo>
                <a:lnTo>
                  <a:pt x="10367" y="324"/>
                </a:lnTo>
                <a:lnTo>
                  <a:pt x="10375" y="292"/>
                </a:lnTo>
                <a:lnTo>
                  <a:pt x="10336" y="292"/>
                </a:lnTo>
                <a:lnTo>
                  <a:pt x="10336" y="324"/>
                </a:lnTo>
                <a:lnTo>
                  <a:pt x="10212" y="292"/>
                </a:lnTo>
                <a:close/>
                <a:moveTo>
                  <a:pt x="13490" y="324"/>
                </a:moveTo>
                <a:lnTo>
                  <a:pt x="13413" y="341"/>
                </a:lnTo>
                <a:lnTo>
                  <a:pt x="13390" y="390"/>
                </a:lnTo>
                <a:lnTo>
                  <a:pt x="13722" y="454"/>
                </a:lnTo>
                <a:lnTo>
                  <a:pt x="13660" y="422"/>
                </a:lnTo>
                <a:lnTo>
                  <a:pt x="13684" y="422"/>
                </a:lnTo>
                <a:lnTo>
                  <a:pt x="13668" y="357"/>
                </a:lnTo>
                <a:lnTo>
                  <a:pt x="13490" y="324"/>
                </a:lnTo>
                <a:close/>
                <a:moveTo>
                  <a:pt x="5674" y="503"/>
                </a:moveTo>
                <a:lnTo>
                  <a:pt x="5659" y="512"/>
                </a:lnTo>
                <a:lnTo>
                  <a:pt x="5671" y="508"/>
                </a:lnTo>
                <a:lnTo>
                  <a:pt x="5674" y="503"/>
                </a:lnTo>
                <a:close/>
                <a:moveTo>
                  <a:pt x="5512" y="195"/>
                </a:moveTo>
                <a:lnTo>
                  <a:pt x="5450" y="211"/>
                </a:lnTo>
                <a:lnTo>
                  <a:pt x="5481" y="211"/>
                </a:lnTo>
                <a:lnTo>
                  <a:pt x="5365" y="243"/>
                </a:lnTo>
                <a:lnTo>
                  <a:pt x="5412" y="276"/>
                </a:lnTo>
                <a:lnTo>
                  <a:pt x="5319" y="276"/>
                </a:lnTo>
                <a:lnTo>
                  <a:pt x="5334" y="292"/>
                </a:lnTo>
                <a:lnTo>
                  <a:pt x="5296" y="308"/>
                </a:lnTo>
                <a:lnTo>
                  <a:pt x="5373" y="324"/>
                </a:lnTo>
                <a:lnTo>
                  <a:pt x="5265" y="324"/>
                </a:lnTo>
                <a:lnTo>
                  <a:pt x="5272" y="373"/>
                </a:lnTo>
                <a:lnTo>
                  <a:pt x="5342" y="373"/>
                </a:lnTo>
                <a:lnTo>
                  <a:pt x="5257" y="406"/>
                </a:lnTo>
                <a:lnTo>
                  <a:pt x="5334" y="406"/>
                </a:lnTo>
                <a:lnTo>
                  <a:pt x="5327" y="422"/>
                </a:lnTo>
                <a:lnTo>
                  <a:pt x="5450" y="406"/>
                </a:lnTo>
                <a:lnTo>
                  <a:pt x="5350" y="438"/>
                </a:lnTo>
                <a:lnTo>
                  <a:pt x="5327" y="471"/>
                </a:lnTo>
                <a:lnTo>
                  <a:pt x="5303" y="487"/>
                </a:lnTo>
                <a:lnTo>
                  <a:pt x="5365" y="503"/>
                </a:lnTo>
                <a:lnTo>
                  <a:pt x="5319" y="519"/>
                </a:lnTo>
                <a:lnTo>
                  <a:pt x="5450" y="552"/>
                </a:lnTo>
                <a:lnTo>
                  <a:pt x="5450" y="503"/>
                </a:lnTo>
                <a:lnTo>
                  <a:pt x="5466" y="519"/>
                </a:lnTo>
                <a:lnTo>
                  <a:pt x="5543" y="503"/>
                </a:lnTo>
                <a:lnTo>
                  <a:pt x="5535" y="487"/>
                </a:lnTo>
                <a:lnTo>
                  <a:pt x="5574" y="454"/>
                </a:lnTo>
                <a:lnTo>
                  <a:pt x="5551" y="487"/>
                </a:lnTo>
                <a:lnTo>
                  <a:pt x="5713" y="406"/>
                </a:lnTo>
                <a:lnTo>
                  <a:pt x="5636" y="390"/>
                </a:lnTo>
                <a:lnTo>
                  <a:pt x="5644" y="324"/>
                </a:lnTo>
                <a:lnTo>
                  <a:pt x="5667" y="292"/>
                </a:lnTo>
                <a:lnTo>
                  <a:pt x="5620" y="308"/>
                </a:lnTo>
                <a:lnTo>
                  <a:pt x="5628" y="324"/>
                </a:lnTo>
                <a:lnTo>
                  <a:pt x="5558" y="276"/>
                </a:lnTo>
                <a:lnTo>
                  <a:pt x="5558" y="260"/>
                </a:lnTo>
                <a:lnTo>
                  <a:pt x="5512" y="195"/>
                </a:lnTo>
                <a:close/>
                <a:moveTo>
                  <a:pt x="5659" y="512"/>
                </a:moveTo>
                <a:lnTo>
                  <a:pt x="5535" y="552"/>
                </a:lnTo>
                <a:lnTo>
                  <a:pt x="5616" y="536"/>
                </a:lnTo>
                <a:lnTo>
                  <a:pt x="5659" y="512"/>
                </a:lnTo>
                <a:close/>
                <a:moveTo>
                  <a:pt x="5620" y="536"/>
                </a:moveTo>
                <a:lnTo>
                  <a:pt x="5616" y="536"/>
                </a:lnTo>
                <a:lnTo>
                  <a:pt x="5589" y="552"/>
                </a:lnTo>
                <a:lnTo>
                  <a:pt x="5620" y="536"/>
                </a:lnTo>
                <a:close/>
                <a:moveTo>
                  <a:pt x="13769" y="406"/>
                </a:moveTo>
                <a:lnTo>
                  <a:pt x="13776" y="471"/>
                </a:lnTo>
                <a:lnTo>
                  <a:pt x="13769" y="503"/>
                </a:lnTo>
                <a:lnTo>
                  <a:pt x="13761" y="568"/>
                </a:lnTo>
                <a:lnTo>
                  <a:pt x="13993" y="503"/>
                </a:lnTo>
                <a:lnTo>
                  <a:pt x="13885" y="438"/>
                </a:lnTo>
                <a:lnTo>
                  <a:pt x="13846" y="454"/>
                </a:lnTo>
                <a:lnTo>
                  <a:pt x="13831" y="438"/>
                </a:lnTo>
                <a:lnTo>
                  <a:pt x="13838" y="422"/>
                </a:lnTo>
                <a:lnTo>
                  <a:pt x="13792" y="406"/>
                </a:lnTo>
                <a:lnTo>
                  <a:pt x="13800" y="422"/>
                </a:lnTo>
                <a:lnTo>
                  <a:pt x="13769" y="406"/>
                </a:lnTo>
                <a:close/>
                <a:moveTo>
                  <a:pt x="4894" y="406"/>
                </a:moveTo>
                <a:lnTo>
                  <a:pt x="4809" y="454"/>
                </a:lnTo>
                <a:lnTo>
                  <a:pt x="4840" y="454"/>
                </a:lnTo>
                <a:lnTo>
                  <a:pt x="4816" y="471"/>
                </a:lnTo>
                <a:lnTo>
                  <a:pt x="4870" y="454"/>
                </a:lnTo>
                <a:lnTo>
                  <a:pt x="4847" y="471"/>
                </a:lnTo>
                <a:lnTo>
                  <a:pt x="4878" y="487"/>
                </a:lnTo>
                <a:lnTo>
                  <a:pt x="4847" y="487"/>
                </a:lnTo>
                <a:lnTo>
                  <a:pt x="4863" y="503"/>
                </a:lnTo>
                <a:lnTo>
                  <a:pt x="4801" y="536"/>
                </a:lnTo>
                <a:lnTo>
                  <a:pt x="4940" y="552"/>
                </a:lnTo>
                <a:lnTo>
                  <a:pt x="4940" y="568"/>
                </a:lnTo>
                <a:lnTo>
                  <a:pt x="4994" y="584"/>
                </a:lnTo>
                <a:lnTo>
                  <a:pt x="5010" y="536"/>
                </a:lnTo>
                <a:lnTo>
                  <a:pt x="5033" y="503"/>
                </a:lnTo>
                <a:lnTo>
                  <a:pt x="4986" y="471"/>
                </a:lnTo>
                <a:lnTo>
                  <a:pt x="4994" y="454"/>
                </a:lnTo>
                <a:lnTo>
                  <a:pt x="4925" y="471"/>
                </a:lnTo>
                <a:lnTo>
                  <a:pt x="4925" y="454"/>
                </a:lnTo>
                <a:lnTo>
                  <a:pt x="4894" y="406"/>
                </a:lnTo>
                <a:close/>
                <a:moveTo>
                  <a:pt x="5118" y="471"/>
                </a:moveTo>
                <a:lnTo>
                  <a:pt x="5087" y="519"/>
                </a:lnTo>
                <a:lnTo>
                  <a:pt x="5118" y="552"/>
                </a:lnTo>
                <a:lnTo>
                  <a:pt x="5095" y="584"/>
                </a:lnTo>
                <a:lnTo>
                  <a:pt x="5226" y="519"/>
                </a:lnTo>
                <a:lnTo>
                  <a:pt x="5118" y="471"/>
                </a:lnTo>
                <a:close/>
                <a:moveTo>
                  <a:pt x="10352" y="503"/>
                </a:moveTo>
                <a:lnTo>
                  <a:pt x="10267" y="519"/>
                </a:lnTo>
                <a:lnTo>
                  <a:pt x="10344" y="584"/>
                </a:lnTo>
                <a:lnTo>
                  <a:pt x="10313" y="617"/>
                </a:lnTo>
                <a:lnTo>
                  <a:pt x="10398" y="617"/>
                </a:lnTo>
                <a:lnTo>
                  <a:pt x="10383" y="633"/>
                </a:lnTo>
                <a:lnTo>
                  <a:pt x="10413" y="649"/>
                </a:lnTo>
                <a:lnTo>
                  <a:pt x="10491" y="600"/>
                </a:lnTo>
                <a:lnTo>
                  <a:pt x="10406" y="552"/>
                </a:lnTo>
                <a:lnTo>
                  <a:pt x="10413" y="552"/>
                </a:lnTo>
                <a:lnTo>
                  <a:pt x="10367" y="536"/>
                </a:lnTo>
                <a:lnTo>
                  <a:pt x="10352" y="503"/>
                </a:lnTo>
                <a:close/>
                <a:moveTo>
                  <a:pt x="9911" y="357"/>
                </a:moveTo>
                <a:lnTo>
                  <a:pt x="9911" y="373"/>
                </a:lnTo>
                <a:lnTo>
                  <a:pt x="9849" y="373"/>
                </a:lnTo>
                <a:lnTo>
                  <a:pt x="9926" y="454"/>
                </a:lnTo>
                <a:lnTo>
                  <a:pt x="9880" y="454"/>
                </a:lnTo>
                <a:lnTo>
                  <a:pt x="9950" y="536"/>
                </a:lnTo>
                <a:lnTo>
                  <a:pt x="10027" y="519"/>
                </a:lnTo>
                <a:lnTo>
                  <a:pt x="10019" y="503"/>
                </a:lnTo>
                <a:lnTo>
                  <a:pt x="10019" y="487"/>
                </a:lnTo>
                <a:lnTo>
                  <a:pt x="10050" y="487"/>
                </a:lnTo>
                <a:lnTo>
                  <a:pt x="10073" y="519"/>
                </a:lnTo>
                <a:lnTo>
                  <a:pt x="10120" y="487"/>
                </a:lnTo>
                <a:lnTo>
                  <a:pt x="10104" y="503"/>
                </a:lnTo>
                <a:lnTo>
                  <a:pt x="10135" y="519"/>
                </a:lnTo>
                <a:lnTo>
                  <a:pt x="10011" y="568"/>
                </a:lnTo>
                <a:lnTo>
                  <a:pt x="10035" y="600"/>
                </a:lnTo>
                <a:lnTo>
                  <a:pt x="10135" y="600"/>
                </a:lnTo>
                <a:lnTo>
                  <a:pt x="10019" y="649"/>
                </a:lnTo>
                <a:lnTo>
                  <a:pt x="10151" y="730"/>
                </a:lnTo>
                <a:lnTo>
                  <a:pt x="10158" y="698"/>
                </a:lnTo>
                <a:lnTo>
                  <a:pt x="10151" y="682"/>
                </a:lnTo>
                <a:lnTo>
                  <a:pt x="10197" y="617"/>
                </a:lnTo>
                <a:lnTo>
                  <a:pt x="10197" y="568"/>
                </a:lnTo>
                <a:lnTo>
                  <a:pt x="10220" y="552"/>
                </a:lnTo>
                <a:lnTo>
                  <a:pt x="10243" y="503"/>
                </a:lnTo>
                <a:lnTo>
                  <a:pt x="10313" y="487"/>
                </a:lnTo>
                <a:lnTo>
                  <a:pt x="10274" y="454"/>
                </a:lnTo>
                <a:lnTo>
                  <a:pt x="10282" y="438"/>
                </a:lnTo>
                <a:lnTo>
                  <a:pt x="10189" y="422"/>
                </a:lnTo>
                <a:lnTo>
                  <a:pt x="10189" y="390"/>
                </a:lnTo>
                <a:lnTo>
                  <a:pt x="10143" y="406"/>
                </a:lnTo>
                <a:lnTo>
                  <a:pt x="10158" y="373"/>
                </a:lnTo>
                <a:lnTo>
                  <a:pt x="10073" y="357"/>
                </a:lnTo>
                <a:lnTo>
                  <a:pt x="10096" y="454"/>
                </a:lnTo>
                <a:lnTo>
                  <a:pt x="10035" y="390"/>
                </a:lnTo>
                <a:lnTo>
                  <a:pt x="9926" y="390"/>
                </a:lnTo>
                <a:lnTo>
                  <a:pt x="9973" y="357"/>
                </a:lnTo>
                <a:close/>
                <a:moveTo>
                  <a:pt x="5041" y="698"/>
                </a:moveTo>
                <a:lnTo>
                  <a:pt x="5048" y="714"/>
                </a:lnTo>
                <a:lnTo>
                  <a:pt x="5025" y="714"/>
                </a:lnTo>
                <a:lnTo>
                  <a:pt x="5071" y="747"/>
                </a:lnTo>
                <a:lnTo>
                  <a:pt x="5048" y="747"/>
                </a:lnTo>
                <a:lnTo>
                  <a:pt x="5158" y="761"/>
                </a:lnTo>
                <a:lnTo>
                  <a:pt x="5187" y="714"/>
                </a:lnTo>
                <a:lnTo>
                  <a:pt x="5041" y="698"/>
                </a:lnTo>
                <a:close/>
                <a:moveTo>
                  <a:pt x="5158" y="761"/>
                </a:moveTo>
                <a:lnTo>
                  <a:pt x="5156" y="763"/>
                </a:lnTo>
                <a:lnTo>
                  <a:pt x="5165" y="762"/>
                </a:lnTo>
                <a:lnTo>
                  <a:pt x="5158" y="761"/>
                </a:lnTo>
                <a:close/>
                <a:moveTo>
                  <a:pt x="5404" y="714"/>
                </a:moveTo>
                <a:lnTo>
                  <a:pt x="5334" y="747"/>
                </a:lnTo>
                <a:lnTo>
                  <a:pt x="5373" y="763"/>
                </a:lnTo>
                <a:lnTo>
                  <a:pt x="5404" y="714"/>
                </a:lnTo>
                <a:close/>
                <a:moveTo>
                  <a:pt x="6131" y="33"/>
                </a:moveTo>
                <a:lnTo>
                  <a:pt x="6169" y="65"/>
                </a:lnTo>
                <a:lnTo>
                  <a:pt x="6076" y="49"/>
                </a:lnTo>
                <a:lnTo>
                  <a:pt x="6084" y="65"/>
                </a:lnTo>
                <a:lnTo>
                  <a:pt x="6030" y="65"/>
                </a:lnTo>
                <a:lnTo>
                  <a:pt x="6046" y="81"/>
                </a:lnTo>
                <a:lnTo>
                  <a:pt x="6007" y="81"/>
                </a:lnTo>
                <a:lnTo>
                  <a:pt x="6100" y="146"/>
                </a:lnTo>
                <a:lnTo>
                  <a:pt x="5984" y="114"/>
                </a:lnTo>
                <a:lnTo>
                  <a:pt x="5821" y="114"/>
                </a:lnTo>
                <a:lnTo>
                  <a:pt x="5875" y="130"/>
                </a:lnTo>
                <a:lnTo>
                  <a:pt x="5582" y="162"/>
                </a:lnTo>
                <a:lnTo>
                  <a:pt x="5589" y="179"/>
                </a:lnTo>
                <a:lnTo>
                  <a:pt x="5659" y="162"/>
                </a:lnTo>
                <a:lnTo>
                  <a:pt x="5613" y="179"/>
                </a:lnTo>
                <a:lnTo>
                  <a:pt x="5744" y="179"/>
                </a:lnTo>
                <a:lnTo>
                  <a:pt x="5644" y="195"/>
                </a:lnTo>
                <a:lnTo>
                  <a:pt x="5656" y="208"/>
                </a:lnTo>
                <a:lnTo>
                  <a:pt x="5837" y="195"/>
                </a:lnTo>
                <a:lnTo>
                  <a:pt x="5636" y="243"/>
                </a:lnTo>
                <a:lnTo>
                  <a:pt x="5899" y="211"/>
                </a:lnTo>
                <a:lnTo>
                  <a:pt x="5729" y="276"/>
                </a:lnTo>
                <a:lnTo>
                  <a:pt x="5922" y="260"/>
                </a:lnTo>
                <a:lnTo>
                  <a:pt x="5883" y="276"/>
                </a:lnTo>
                <a:lnTo>
                  <a:pt x="6185" y="179"/>
                </a:lnTo>
                <a:lnTo>
                  <a:pt x="6076" y="243"/>
                </a:lnTo>
                <a:lnTo>
                  <a:pt x="6154" y="243"/>
                </a:lnTo>
                <a:lnTo>
                  <a:pt x="5860" y="308"/>
                </a:lnTo>
                <a:lnTo>
                  <a:pt x="5945" y="373"/>
                </a:lnTo>
                <a:lnTo>
                  <a:pt x="5698" y="324"/>
                </a:lnTo>
                <a:lnTo>
                  <a:pt x="5698" y="373"/>
                </a:lnTo>
                <a:lnTo>
                  <a:pt x="5759" y="438"/>
                </a:lnTo>
                <a:lnTo>
                  <a:pt x="5721" y="438"/>
                </a:lnTo>
                <a:lnTo>
                  <a:pt x="5837" y="454"/>
                </a:lnTo>
                <a:lnTo>
                  <a:pt x="5671" y="508"/>
                </a:lnTo>
                <a:lnTo>
                  <a:pt x="5651" y="536"/>
                </a:lnTo>
                <a:lnTo>
                  <a:pt x="5682" y="552"/>
                </a:lnTo>
                <a:lnTo>
                  <a:pt x="5605" y="584"/>
                </a:lnTo>
                <a:lnTo>
                  <a:pt x="5597" y="617"/>
                </a:lnTo>
                <a:lnTo>
                  <a:pt x="5744" y="568"/>
                </a:lnTo>
                <a:lnTo>
                  <a:pt x="5574" y="633"/>
                </a:lnTo>
                <a:lnTo>
                  <a:pt x="5551" y="584"/>
                </a:lnTo>
                <a:lnTo>
                  <a:pt x="5497" y="584"/>
                </a:lnTo>
                <a:lnTo>
                  <a:pt x="5504" y="665"/>
                </a:lnTo>
                <a:lnTo>
                  <a:pt x="5404" y="714"/>
                </a:lnTo>
                <a:lnTo>
                  <a:pt x="5388" y="763"/>
                </a:lnTo>
                <a:lnTo>
                  <a:pt x="5435" y="747"/>
                </a:lnTo>
                <a:lnTo>
                  <a:pt x="5435" y="763"/>
                </a:lnTo>
                <a:lnTo>
                  <a:pt x="5729" y="763"/>
                </a:lnTo>
                <a:lnTo>
                  <a:pt x="5705" y="795"/>
                </a:lnTo>
                <a:lnTo>
                  <a:pt x="5845" y="747"/>
                </a:lnTo>
                <a:lnTo>
                  <a:pt x="5875" y="698"/>
                </a:lnTo>
                <a:lnTo>
                  <a:pt x="5829" y="698"/>
                </a:lnTo>
                <a:lnTo>
                  <a:pt x="5837" y="665"/>
                </a:lnTo>
                <a:lnTo>
                  <a:pt x="5721" y="649"/>
                </a:lnTo>
                <a:lnTo>
                  <a:pt x="5759" y="649"/>
                </a:lnTo>
                <a:lnTo>
                  <a:pt x="5752" y="633"/>
                </a:lnTo>
                <a:lnTo>
                  <a:pt x="5922" y="617"/>
                </a:lnTo>
                <a:lnTo>
                  <a:pt x="5937" y="568"/>
                </a:lnTo>
                <a:lnTo>
                  <a:pt x="6084" y="536"/>
                </a:lnTo>
                <a:lnTo>
                  <a:pt x="6046" y="503"/>
                </a:lnTo>
                <a:lnTo>
                  <a:pt x="6138" y="487"/>
                </a:lnTo>
                <a:lnTo>
                  <a:pt x="5984" y="438"/>
                </a:lnTo>
                <a:lnTo>
                  <a:pt x="6169" y="422"/>
                </a:lnTo>
                <a:lnTo>
                  <a:pt x="6076" y="390"/>
                </a:lnTo>
                <a:lnTo>
                  <a:pt x="6239" y="373"/>
                </a:lnTo>
                <a:lnTo>
                  <a:pt x="6192" y="357"/>
                </a:lnTo>
                <a:lnTo>
                  <a:pt x="6347" y="357"/>
                </a:lnTo>
                <a:lnTo>
                  <a:pt x="6339" y="341"/>
                </a:lnTo>
                <a:lnTo>
                  <a:pt x="6378" y="324"/>
                </a:lnTo>
                <a:lnTo>
                  <a:pt x="6316" y="324"/>
                </a:lnTo>
                <a:lnTo>
                  <a:pt x="6401" y="308"/>
                </a:lnTo>
                <a:lnTo>
                  <a:pt x="6393" y="276"/>
                </a:lnTo>
                <a:lnTo>
                  <a:pt x="6687" y="179"/>
                </a:lnTo>
                <a:lnTo>
                  <a:pt x="6517" y="211"/>
                </a:lnTo>
                <a:lnTo>
                  <a:pt x="6873" y="97"/>
                </a:lnTo>
                <a:lnTo>
                  <a:pt x="6795" y="81"/>
                </a:lnTo>
                <a:lnTo>
                  <a:pt x="6803" y="65"/>
                </a:lnTo>
                <a:lnTo>
                  <a:pt x="6788" y="65"/>
                </a:lnTo>
                <a:lnTo>
                  <a:pt x="6795" y="49"/>
                </a:lnTo>
                <a:lnTo>
                  <a:pt x="6587" y="65"/>
                </a:lnTo>
                <a:lnTo>
                  <a:pt x="6687" y="33"/>
                </a:lnTo>
                <a:lnTo>
                  <a:pt x="6401" y="33"/>
                </a:lnTo>
                <a:lnTo>
                  <a:pt x="6424" y="65"/>
                </a:lnTo>
                <a:lnTo>
                  <a:pt x="6254" y="33"/>
                </a:lnTo>
                <a:lnTo>
                  <a:pt x="6301" y="65"/>
                </a:lnTo>
                <a:lnTo>
                  <a:pt x="6131" y="33"/>
                </a:lnTo>
                <a:close/>
                <a:moveTo>
                  <a:pt x="4754" y="779"/>
                </a:moveTo>
                <a:lnTo>
                  <a:pt x="4778" y="795"/>
                </a:lnTo>
                <a:lnTo>
                  <a:pt x="4778" y="779"/>
                </a:lnTo>
                <a:close/>
                <a:moveTo>
                  <a:pt x="4175" y="633"/>
                </a:moveTo>
                <a:lnTo>
                  <a:pt x="4182" y="649"/>
                </a:lnTo>
                <a:lnTo>
                  <a:pt x="3804" y="795"/>
                </a:lnTo>
                <a:lnTo>
                  <a:pt x="3819" y="795"/>
                </a:lnTo>
                <a:lnTo>
                  <a:pt x="3804" y="828"/>
                </a:lnTo>
                <a:lnTo>
                  <a:pt x="3896" y="795"/>
                </a:lnTo>
                <a:lnTo>
                  <a:pt x="3889" y="844"/>
                </a:lnTo>
                <a:lnTo>
                  <a:pt x="4090" y="714"/>
                </a:lnTo>
                <a:lnTo>
                  <a:pt x="4051" y="779"/>
                </a:lnTo>
                <a:lnTo>
                  <a:pt x="4236" y="649"/>
                </a:lnTo>
                <a:lnTo>
                  <a:pt x="4175" y="633"/>
                </a:lnTo>
                <a:close/>
                <a:moveTo>
                  <a:pt x="4971" y="747"/>
                </a:moveTo>
                <a:lnTo>
                  <a:pt x="4824" y="763"/>
                </a:lnTo>
                <a:lnTo>
                  <a:pt x="4855" y="779"/>
                </a:lnTo>
                <a:lnTo>
                  <a:pt x="4832" y="779"/>
                </a:lnTo>
                <a:lnTo>
                  <a:pt x="4863" y="795"/>
                </a:lnTo>
                <a:lnTo>
                  <a:pt x="4840" y="828"/>
                </a:lnTo>
                <a:lnTo>
                  <a:pt x="4778" y="795"/>
                </a:lnTo>
                <a:lnTo>
                  <a:pt x="4754" y="811"/>
                </a:lnTo>
                <a:lnTo>
                  <a:pt x="4762" y="811"/>
                </a:lnTo>
                <a:lnTo>
                  <a:pt x="4770" y="844"/>
                </a:lnTo>
                <a:lnTo>
                  <a:pt x="4724" y="828"/>
                </a:lnTo>
                <a:lnTo>
                  <a:pt x="4677" y="860"/>
                </a:lnTo>
                <a:lnTo>
                  <a:pt x="4847" y="860"/>
                </a:lnTo>
                <a:lnTo>
                  <a:pt x="4754" y="893"/>
                </a:lnTo>
                <a:lnTo>
                  <a:pt x="4770" y="909"/>
                </a:lnTo>
                <a:lnTo>
                  <a:pt x="4762" y="941"/>
                </a:lnTo>
                <a:lnTo>
                  <a:pt x="4925" y="860"/>
                </a:lnTo>
                <a:lnTo>
                  <a:pt x="4909" y="844"/>
                </a:lnTo>
                <a:lnTo>
                  <a:pt x="4971" y="747"/>
                </a:lnTo>
                <a:close/>
                <a:moveTo>
                  <a:pt x="15810" y="795"/>
                </a:moveTo>
                <a:lnTo>
                  <a:pt x="15833" y="860"/>
                </a:lnTo>
                <a:lnTo>
                  <a:pt x="15655" y="828"/>
                </a:lnTo>
                <a:lnTo>
                  <a:pt x="15678" y="844"/>
                </a:lnTo>
                <a:lnTo>
                  <a:pt x="15663" y="844"/>
                </a:lnTo>
                <a:lnTo>
                  <a:pt x="15701" y="893"/>
                </a:lnTo>
                <a:lnTo>
                  <a:pt x="15686" y="893"/>
                </a:lnTo>
                <a:lnTo>
                  <a:pt x="16003" y="941"/>
                </a:lnTo>
                <a:lnTo>
                  <a:pt x="15887" y="860"/>
                </a:lnTo>
                <a:lnTo>
                  <a:pt x="16057" y="909"/>
                </a:lnTo>
                <a:lnTo>
                  <a:pt x="16049" y="876"/>
                </a:lnTo>
                <a:lnTo>
                  <a:pt x="15810" y="795"/>
                </a:lnTo>
                <a:close/>
                <a:moveTo>
                  <a:pt x="4925" y="941"/>
                </a:moveTo>
                <a:lnTo>
                  <a:pt x="4986" y="990"/>
                </a:lnTo>
                <a:lnTo>
                  <a:pt x="5064" y="941"/>
                </a:lnTo>
                <a:close/>
                <a:moveTo>
                  <a:pt x="4499" y="714"/>
                </a:moveTo>
                <a:lnTo>
                  <a:pt x="4399" y="763"/>
                </a:lnTo>
                <a:lnTo>
                  <a:pt x="4407" y="795"/>
                </a:lnTo>
                <a:lnTo>
                  <a:pt x="4376" y="828"/>
                </a:lnTo>
                <a:lnTo>
                  <a:pt x="4399" y="860"/>
                </a:lnTo>
                <a:lnTo>
                  <a:pt x="4267" y="828"/>
                </a:lnTo>
                <a:lnTo>
                  <a:pt x="4283" y="828"/>
                </a:lnTo>
                <a:lnTo>
                  <a:pt x="4213" y="779"/>
                </a:lnTo>
                <a:lnTo>
                  <a:pt x="4221" y="763"/>
                </a:lnTo>
                <a:lnTo>
                  <a:pt x="4136" y="779"/>
                </a:lnTo>
                <a:lnTo>
                  <a:pt x="4175" y="795"/>
                </a:lnTo>
                <a:lnTo>
                  <a:pt x="4066" y="828"/>
                </a:lnTo>
                <a:lnTo>
                  <a:pt x="4144" y="828"/>
                </a:lnTo>
                <a:lnTo>
                  <a:pt x="4020" y="860"/>
                </a:lnTo>
                <a:lnTo>
                  <a:pt x="4121" y="844"/>
                </a:lnTo>
                <a:lnTo>
                  <a:pt x="3966" y="909"/>
                </a:lnTo>
                <a:lnTo>
                  <a:pt x="4035" y="941"/>
                </a:lnTo>
                <a:lnTo>
                  <a:pt x="4059" y="925"/>
                </a:lnTo>
                <a:lnTo>
                  <a:pt x="4074" y="941"/>
                </a:lnTo>
                <a:lnTo>
                  <a:pt x="4105" y="925"/>
                </a:lnTo>
                <a:lnTo>
                  <a:pt x="4113" y="909"/>
                </a:lnTo>
                <a:lnTo>
                  <a:pt x="4175" y="893"/>
                </a:lnTo>
                <a:lnTo>
                  <a:pt x="4128" y="925"/>
                </a:lnTo>
                <a:lnTo>
                  <a:pt x="4267" y="909"/>
                </a:lnTo>
                <a:lnTo>
                  <a:pt x="4090" y="974"/>
                </a:lnTo>
                <a:lnTo>
                  <a:pt x="4090" y="1006"/>
                </a:lnTo>
                <a:lnTo>
                  <a:pt x="4368" y="941"/>
                </a:lnTo>
                <a:lnTo>
                  <a:pt x="4360" y="941"/>
                </a:lnTo>
                <a:lnTo>
                  <a:pt x="4507" y="909"/>
                </a:lnTo>
                <a:lnTo>
                  <a:pt x="4569" y="811"/>
                </a:lnTo>
                <a:lnTo>
                  <a:pt x="4453" y="844"/>
                </a:lnTo>
                <a:lnTo>
                  <a:pt x="4476" y="811"/>
                </a:lnTo>
                <a:lnTo>
                  <a:pt x="4453" y="811"/>
                </a:lnTo>
                <a:lnTo>
                  <a:pt x="4499" y="714"/>
                </a:lnTo>
                <a:close/>
                <a:moveTo>
                  <a:pt x="5296" y="747"/>
                </a:moveTo>
                <a:lnTo>
                  <a:pt x="5165" y="762"/>
                </a:lnTo>
                <a:lnTo>
                  <a:pt x="5172" y="763"/>
                </a:lnTo>
                <a:lnTo>
                  <a:pt x="5172" y="844"/>
                </a:lnTo>
                <a:lnTo>
                  <a:pt x="5133" y="893"/>
                </a:lnTo>
                <a:lnTo>
                  <a:pt x="5126" y="925"/>
                </a:lnTo>
                <a:lnTo>
                  <a:pt x="5172" y="957"/>
                </a:lnTo>
                <a:lnTo>
                  <a:pt x="5164" y="974"/>
                </a:lnTo>
                <a:lnTo>
                  <a:pt x="5288" y="974"/>
                </a:lnTo>
                <a:lnTo>
                  <a:pt x="5265" y="1006"/>
                </a:lnTo>
                <a:lnTo>
                  <a:pt x="5713" y="957"/>
                </a:lnTo>
                <a:lnTo>
                  <a:pt x="5674" y="941"/>
                </a:lnTo>
                <a:lnTo>
                  <a:pt x="5713" y="876"/>
                </a:lnTo>
                <a:lnTo>
                  <a:pt x="5667" y="860"/>
                </a:lnTo>
                <a:lnTo>
                  <a:pt x="5674" y="844"/>
                </a:lnTo>
                <a:lnTo>
                  <a:pt x="5435" y="876"/>
                </a:lnTo>
                <a:lnTo>
                  <a:pt x="5443" y="893"/>
                </a:lnTo>
                <a:lnTo>
                  <a:pt x="5311" y="860"/>
                </a:lnTo>
                <a:lnTo>
                  <a:pt x="5303" y="876"/>
                </a:lnTo>
                <a:lnTo>
                  <a:pt x="5272" y="876"/>
                </a:lnTo>
                <a:lnTo>
                  <a:pt x="5311" y="844"/>
                </a:lnTo>
                <a:lnTo>
                  <a:pt x="5234" y="779"/>
                </a:lnTo>
                <a:lnTo>
                  <a:pt x="5334" y="779"/>
                </a:lnTo>
                <a:lnTo>
                  <a:pt x="5249" y="763"/>
                </a:lnTo>
                <a:lnTo>
                  <a:pt x="5296" y="747"/>
                </a:lnTo>
                <a:close/>
                <a:moveTo>
                  <a:pt x="12493" y="747"/>
                </a:moveTo>
                <a:lnTo>
                  <a:pt x="12153" y="779"/>
                </a:lnTo>
                <a:lnTo>
                  <a:pt x="12161" y="795"/>
                </a:lnTo>
                <a:lnTo>
                  <a:pt x="12122" y="811"/>
                </a:lnTo>
                <a:lnTo>
                  <a:pt x="12045" y="860"/>
                </a:lnTo>
                <a:lnTo>
                  <a:pt x="11998" y="893"/>
                </a:lnTo>
                <a:lnTo>
                  <a:pt x="12006" y="909"/>
                </a:lnTo>
                <a:lnTo>
                  <a:pt x="11960" y="925"/>
                </a:lnTo>
                <a:lnTo>
                  <a:pt x="11998" y="941"/>
                </a:lnTo>
                <a:lnTo>
                  <a:pt x="11967" y="990"/>
                </a:lnTo>
                <a:lnTo>
                  <a:pt x="11998" y="1006"/>
                </a:lnTo>
                <a:lnTo>
                  <a:pt x="11967" y="1022"/>
                </a:lnTo>
                <a:lnTo>
                  <a:pt x="11952" y="1055"/>
                </a:lnTo>
                <a:lnTo>
                  <a:pt x="11913" y="1104"/>
                </a:lnTo>
                <a:lnTo>
                  <a:pt x="11952" y="1152"/>
                </a:lnTo>
                <a:lnTo>
                  <a:pt x="12099" y="1120"/>
                </a:lnTo>
                <a:lnTo>
                  <a:pt x="12076" y="1087"/>
                </a:lnTo>
                <a:lnTo>
                  <a:pt x="12107" y="1006"/>
                </a:lnTo>
                <a:lnTo>
                  <a:pt x="12161" y="990"/>
                </a:lnTo>
                <a:lnTo>
                  <a:pt x="12161" y="974"/>
                </a:lnTo>
                <a:lnTo>
                  <a:pt x="12184" y="957"/>
                </a:lnTo>
                <a:lnTo>
                  <a:pt x="12168" y="941"/>
                </a:lnTo>
                <a:lnTo>
                  <a:pt x="12493" y="747"/>
                </a:lnTo>
                <a:close/>
                <a:moveTo>
                  <a:pt x="16034" y="1087"/>
                </a:moveTo>
                <a:lnTo>
                  <a:pt x="15987" y="1152"/>
                </a:lnTo>
                <a:lnTo>
                  <a:pt x="16181" y="1169"/>
                </a:lnTo>
                <a:lnTo>
                  <a:pt x="16034" y="1087"/>
                </a:lnTo>
                <a:close/>
                <a:moveTo>
                  <a:pt x="13452" y="1136"/>
                </a:moveTo>
                <a:lnTo>
                  <a:pt x="13498" y="1185"/>
                </a:lnTo>
                <a:lnTo>
                  <a:pt x="13444" y="1152"/>
                </a:lnTo>
                <a:lnTo>
                  <a:pt x="13452" y="1136"/>
                </a:lnTo>
                <a:close/>
                <a:moveTo>
                  <a:pt x="4430" y="1104"/>
                </a:moveTo>
                <a:lnTo>
                  <a:pt x="4337" y="1136"/>
                </a:lnTo>
                <a:lnTo>
                  <a:pt x="4368" y="1201"/>
                </a:lnTo>
                <a:lnTo>
                  <a:pt x="4430" y="1152"/>
                </a:lnTo>
                <a:lnTo>
                  <a:pt x="4430" y="1104"/>
                </a:lnTo>
                <a:close/>
                <a:moveTo>
                  <a:pt x="8187" y="1201"/>
                </a:moveTo>
                <a:lnTo>
                  <a:pt x="8180" y="1204"/>
                </a:lnTo>
                <a:lnTo>
                  <a:pt x="8193" y="1206"/>
                </a:lnTo>
                <a:lnTo>
                  <a:pt x="8187" y="1201"/>
                </a:lnTo>
                <a:close/>
                <a:moveTo>
                  <a:pt x="5566" y="1136"/>
                </a:moveTo>
                <a:lnTo>
                  <a:pt x="5644" y="1217"/>
                </a:lnTo>
                <a:lnTo>
                  <a:pt x="5759" y="1217"/>
                </a:lnTo>
                <a:lnTo>
                  <a:pt x="5759" y="1185"/>
                </a:lnTo>
                <a:lnTo>
                  <a:pt x="5744" y="1152"/>
                </a:lnTo>
                <a:lnTo>
                  <a:pt x="5566" y="1136"/>
                </a:lnTo>
                <a:close/>
                <a:moveTo>
                  <a:pt x="8193" y="1206"/>
                </a:moveTo>
                <a:lnTo>
                  <a:pt x="8303" y="1314"/>
                </a:lnTo>
                <a:lnTo>
                  <a:pt x="8334" y="1233"/>
                </a:lnTo>
                <a:lnTo>
                  <a:pt x="8193" y="1206"/>
                </a:lnTo>
                <a:close/>
                <a:moveTo>
                  <a:pt x="5141" y="1087"/>
                </a:moveTo>
                <a:lnTo>
                  <a:pt x="4855" y="1169"/>
                </a:lnTo>
                <a:lnTo>
                  <a:pt x="4801" y="1331"/>
                </a:lnTo>
                <a:lnTo>
                  <a:pt x="4878" y="1298"/>
                </a:lnTo>
                <a:lnTo>
                  <a:pt x="4894" y="1233"/>
                </a:lnTo>
                <a:lnTo>
                  <a:pt x="4940" y="1233"/>
                </a:lnTo>
                <a:lnTo>
                  <a:pt x="5141" y="1087"/>
                </a:lnTo>
                <a:close/>
                <a:moveTo>
                  <a:pt x="16382" y="1298"/>
                </a:moveTo>
                <a:lnTo>
                  <a:pt x="16420" y="1347"/>
                </a:lnTo>
                <a:lnTo>
                  <a:pt x="16428" y="1298"/>
                </a:lnTo>
                <a:close/>
                <a:moveTo>
                  <a:pt x="4693" y="1087"/>
                </a:moveTo>
                <a:lnTo>
                  <a:pt x="4600" y="1136"/>
                </a:lnTo>
                <a:lnTo>
                  <a:pt x="4654" y="1169"/>
                </a:lnTo>
                <a:lnTo>
                  <a:pt x="4615" y="1185"/>
                </a:lnTo>
                <a:lnTo>
                  <a:pt x="4615" y="1201"/>
                </a:lnTo>
                <a:lnTo>
                  <a:pt x="4561" y="1233"/>
                </a:lnTo>
                <a:lnTo>
                  <a:pt x="4538" y="1185"/>
                </a:lnTo>
                <a:lnTo>
                  <a:pt x="4492" y="1233"/>
                </a:lnTo>
                <a:lnTo>
                  <a:pt x="4515" y="1298"/>
                </a:lnTo>
                <a:lnTo>
                  <a:pt x="4546" y="1314"/>
                </a:lnTo>
                <a:lnTo>
                  <a:pt x="4569" y="1412"/>
                </a:lnTo>
                <a:lnTo>
                  <a:pt x="4623" y="1412"/>
                </a:lnTo>
                <a:lnTo>
                  <a:pt x="4639" y="1347"/>
                </a:lnTo>
                <a:lnTo>
                  <a:pt x="4700" y="1363"/>
                </a:lnTo>
                <a:lnTo>
                  <a:pt x="4778" y="1233"/>
                </a:lnTo>
                <a:lnTo>
                  <a:pt x="4747" y="1250"/>
                </a:lnTo>
                <a:lnTo>
                  <a:pt x="4747" y="1217"/>
                </a:lnTo>
                <a:lnTo>
                  <a:pt x="4754" y="1217"/>
                </a:lnTo>
                <a:lnTo>
                  <a:pt x="4700" y="1201"/>
                </a:lnTo>
                <a:lnTo>
                  <a:pt x="4793" y="1152"/>
                </a:lnTo>
                <a:lnTo>
                  <a:pt x="4778" y="1136"/>
                </a:lnTo>
                <a:lnTo>
                  <a:pt x="4801" y="1087"/>
                </a:lnTo>
                <a:close/>
                <a:moveTo>
                  <a:pt x="3572" y="1022"/>
                </a:moveTo>
                <a:lnTo>
                  <a:pt x="3564" y="1087"/>
                </a:lnTo>
                <a:lnTo>
                  <a:pt x="3324" y="1331"/>
                </a:lnTo>
                <a:lnTo>
                  <a:pt x="3347" y="1331"/>
                </a:lnTo>
                <a:lnTo>
                  <a:pt x="3394" y="1379"/>
                </a:lnTo>
                <a:lnTo>
                  <a:pt x="3386" y="1444"/>
                </a:lnTo>
                <a:lnTo>
                  <a:pt x="3927" y="1136"/>
                </a:lnTo>
                <a:lnTo>
                  <a:pt x="3896" y="1039"/>
                </a:lnTo>
                <a:lnTo>
                  <a:pt x="3804" y="1071"/>
                </a:lnTo>
                <a:lnTo>
                  <a:pt x="3811" y="1039"/>
                </a:lnTo>
                <a:lnTo>
                  <a:pt x="3780" y="1055"/>
                </a:lnTo>
                <a:lnTo>
                  <a:pt x="3796" y="1039"/>
                </a:lnTo>
                <a:lnTo>
                  <a:pt x="3572" y="1022"/>
                </a:lnTo>
                <a:close/>
                <a:moveTo>
                  <a:pt x="11991" y="1152"/>
                </a:moveTo>
                <a:lnTo>
                  <a:pt x="11913" y="1250"/>
                </a:lnTo>
                <a:lnTo>
                  <a:pt x="11906" y="1298"/>
                </a:lnTo>
                <a:lnTo>
                  <a:pt x="11867" y="1314"/>
                </a:lnTo>
                <a:lnTo>
                  <a:pt x="12021" y="1444"/>
                </a:lnTo>
                <a:lnTo>
                  <a:pt x="12006" y="1444"/>
                </a:lnTo>
                <a:lnTo>
                  <a:pt x="12006" y="1461"/>
                </a:lnTo>
                <a:lnTo>
                  <a:pt x="11998" y="1461"/>
                </a:lnTo>
                <a:lnTo>
                  <a:pt x="11998" y="1477"/>
                </a:lnTo>
                <a:lnTo>
                  <a:pt x="11991" y="1477"/>
                </a:lnTo>
                <a:lnTo>
                  <a:pt x="12153" y="1526"/>
                </a:lnTo>
                <a:lnTo>
                  <a:pt x="12137" y="1509"/>
                </a:lnTo>
                <a:lnTo>
                  <a:pt x="12207" y="1509"/>
                </a:lnTo>
                <a:lnTo>
                  <a:pt x="12037" y="1282"/>
                </a:lnTo>
                <a:lnTo>
                  <a:pt x="12045" y="1233"/>
                </a:lnTo>
                <a:lnTo>
                  <a:pt x="12060" y="1217"/>
                </a:lnTo>
                <a:lnTo>
                  <a:pt x="12060" y="1185"/>
                </a:lnTo>
                <a:lnTo>
                  <a:pt x="11991" y="1152"/>
                </a:lnTo>
                <a:close/>
                <a:moveTo>
                  <a:pt x="1430" y="1558"/>
                </a:moveTo>
                <a:lnTo>
                  <a:pt x="1399" y="1574"/>
                </a:lnTo>
                <a:lnTo>
                  <a:pt x="1409" y="1571"/>
                </a:lnTo>
                <a:lnTo>
                  <a:pt x="1430" y="1558"/>
                </a:lnTo>
                <a:close/>
                <a:moveTo>
                  <a:pt x="10383" y="1607"/>
                </a:moveTo>
                <a:close/>
                <a:moveTo>
                  <a:pt x="6726" y="1558"/>
                </a:moveTo>
                <a:lnTo>
                  <a:pt x="6703" y="1607"/>
                </a:lnTo>
                <a:lnTo>
                  <a:pt x="6687" y="1607"/>
                </a:lnTo>
                <a:lnTo>
                  <a:pt x="6679" y="1655"/>
                </a:lnTo>
                <a:lnTo>
                  <a:pt x="6718" y="1672"/>
                </a:lnTo>
                <a:lnTo>
                  <a:pt x="6695" y="1688"/>
                </a:lnTo>
                <a:lnTo>
                  <a:pt x="6765" y="1688"/>
                </a:lnTo>
                <a:lnTo>
                  <a:pt x="6803" y="1623"/>
                </a:lnTo>
                <a:lnTo>
                  <a:pt x="6726" y="1558"/>
                </a:lnTo>
                <a:close/>
                <a:moveTo>
                  <a:pt x="3966" y="1152"/>
                </a:moveTo>
                <a:lnTo>
                  <a:pt x="3641" y="1363"/>
                </a:lnTo>
                <a:lnTo>
                  <a:pt x="3688" y="1379"/>
                </a:lnTo>
                <a:lnTo>
                  <a:pt x="3657" y="1412"/>
                </a:lnTo>
                <a:lnTo>
                  <a:pt x="3796" y="1396"/>
                </a:lnTo>
                <a:lnTo>
                  <a:pt x="3757" y="1412"/>
                </a:lnTo>
                <a:lnTo>
                  <a:pt x="3765" y="1412"/>
                </a:lnTo>
                <a:lnTo>
                  <a:pt x="3610" y="1477"/>
                </a:lnTo>
                <a:lnTo>
                  <a:pt x="3896" y="1558"/>
                </a:lnTo>
                <a:lnTo>
                  <a:pt x="3649" y="1574"/>
                </a:lnTo>
                <a:lnTo>
                  <a:pt x="3595" y="1672"/>
                </a:lnTo>
                <a:lnTo>
                  <a:pt x="3719" y="1704"/>
                </a:lnTo>
                <a:lnTo>
                  <a:pt x="3703" y="1801"/>
                </a:lnTo>
                <a:lnTo>
                  <a:pt x="4090" y="1672"/>
                </a:lnTo>
                <a:lnTo>
                  <a:pt x="4090" y="1704"/>
                </a:lnTo>
                <a:lnTo>
                  <a:pt x="4144" y="1720"/>
                </a:lnTo>
                <a:lnTo>
                  <a:pt x="4128" y="1736"/>
                </a:lnTo>
                <a:lnTo>
                  <a:pt x="4244" y="1753"/>
                </a:lnTo>
                <a:lnTo>
                  <a:pt x="4322" y="1672"/>
                </a:lnTo>
                <a:lnTo>
                  <a:pt x="4252" y="1704"/>
                </a:lnTo>
                <a:lnTo>
                  <a:pt x="4267" y="1672"/>
                </a:lnTo>
                <a:lnTo>
                  <a:pt x="4260" y="1655"/>
                </a:lnTo>
                <a:lnTo>
                  <a:pt x="4407" y="1590"/>
                </a:lnTo>
                <a:lnTo>
                  <a:pt x="4383" y="1574"/>
                </a:lnTo>
                <a:lnTo>
                  <a:pt x="4383" y="1558"/>
                </a:lnTo>
                <a:lnTo>
                  <a:pt x="4298" y="1493"/>
                </a:lnTo>
                <a:lnTo>
                  <a:pt x="4360" y="1217"/>
                </a:lnTo>
                <a:lnTo>
                  <a:pt x="4267" y="1169"/>
                </a:lnTo>
                <a:lnTo>
                  <a:pt x="4213" y="1347"/>
                </a:lnTo>
                <a:lnTo>
                  <a:pt x="4159" y="1379"/>
                </a:lnTo>
                <a:lnTo>
                  <a:pt x="4175" y="1250"/>
                </a:lnTo>
                <a:lnTo>
                  <a:pt x="4128" y="1233"/>
                </a:lnTo>
                <a:lnTo>
                  <a:pt x="4051" y="1282"/>
                </a:lnTo>
                <a:lnTo>
                  <a:pt x="4059" y="1266"/>
                </a:lnTo>
                <a:lnTo>
                  <a:pt x="4020" y="1282"/>
                </a:lnTo>
                <a:lnTo>
                  <a:pt x="4074" y="1233"/>
                </a:lnTo>
                <a:lnTo>
                  <a:pt x="3912" y="1250"/>
                </a:lnTo>
                <a:lnTo>
                  <a:pt x="3966" y="1152"/>
                </a:lnTo>
                <a:close/>
                <a:moveTo>
                  <a:pt x="4561" y="1639"/>
                </a:moveTo>
                <a:lnTo>
                  <a:pt x="4430" y="1720"/>
                </a:lnTo>
                <a:lnTo>
                  <a:pt x="4468" y="1769"/>
                </a:lnTo>
                <a:lnTo>
                  <a:pt x="4546" y="1801"/>
                </a:lnTo>
                <a:lnTo>
                  <a:pt x="4623" y="1753"/>
                </a:lnTo>
                <a:lnTo>
                  <a:pt x="4553" y="1655"/>
                </a:lnTo>
                <a:lnTo>
                  <a:pt x="4561" y="1639"/>
                </a:lnTo>
                <a:close/>
                <a:moveTo>
                  <a:pt x="13243" y="1785"/>
                </a:moveTo>
                <a:lnTo>
                  <a:pt x="13313" y="1834"/>
                </a:lnTo>
                <a:lnTo>
                  <a:pt x="13313" y="1915"/>
                </a:lnTo>
                <a:lnTo>
                  <a:pt x="13390" y="1931"/>
                </a:lnTo>
                <a:lnTo>
                  <a:pt x="13305" y="1915"/>
                </a:lnTo>
                <a:lnTo>
                  <a:pt x="13243" y="1785"/>
                </a:lnTo>
                <a:close/>
                <a:moveTo>
                  <a:pt x="5520" y="1834"/>
                </a:moveTo>
                <a:lnTo>
                  <a:pt x="5466" y="1964"/>
                </a:lnTo>
                <a:lnTo>
                  <a:pt x="5551" y="1964"/>
                </a:lnTo>
                <a:lnTo>
                  <a:pt x="5605" y="1850"/>
                </a:lnTo>
                <a:lnTo>
                  <a:pt x="5520" y="1834"/>
                </a:lnTo>
                <a:close/>
                <a:moveTo>
                  <a:pt x="8195" y="2110"/>
                </a:moveTo>
                <a:lnTo>
                  <a:pt x="8218" y="2126"/>
                </a:lnTo>
                <a:lnTo>
                  <a:pt x="8226" y="2126"/>
                </a:lnTo>
                <a:lnTo>
                  <a:pt x="8195" y="2110"/>
                </a:lnTo>
                <a:close/>
                <a:moveTo>
                  <a:pt x="696" y="2191"/>
                </a:moveTo>
                <a:lnTo>
                  <a:pt x="688" y="2207"/>
                </a:lnTo>
                <a:lnTo>
                  <a:pt x="696" y="2207"/>
                </a:lnTo>
                <a:lnTo>
                  <a:pt x="696" y="2191"/>
                </a:lnTo>
                <a:close/>
                <a:moveTo>
                  <a:pt x="410" y="1753"/>
                </a:moveTo>
                <a:lnTo>
                  <a:pt x="0" y="2288"/>
                </a:lnTo>
                <a:lnTo>
                  <a:pt x="39" y="2272"/>
                </a:lnTo>
                <a:lnTo>
                  <a:pt x="93" y="2207"/>
                </a:lnTo>
                <a:lnTo>
                  <a:pt x="93" y="2175"/>
                </a:lnTo>
                <a:lnTo>
                  <a:pt x="131" y="2126"/>
                </a:lnTo>
                <a:lnTo>
                  <a:pt x="124" y="2142"/>
                </a:lnTo>
                <a:lnTo>
                  <a:pt x="178" y="2110"/>
                </a:lnTo>
                <a:lnTo>
                  <a:pt x="162" y="2126"/>
                </a:lnTo>
                <a:lnTo>
                  <a:pt x="209" y="2093"/>
                </a:lnTo>
                <a:lnTo>
                  <a:pt x="124" y="2223"/>
                </a:lnTo>
                <a:lnTo>
                  <a:pt x="247" y="2240"/>
                </a:lnTo>
                <a:lnTo>
                  <a:pt x="232" y="2321"/>
                </a:lnTo>
                <a:lnTo>
                  <a:pt x="255" y="2386"/>
                </a:lnTo>
                <a:lnTo>
                  <a:pt x="302" y="2369"/>
                </a:lnTo>
                <a:lnTo>
                  <a:pt x="278" y="2402"/>
                </a:lnTo>
                <a:lnTo>
                  <a:pt x="325" y="2369"/>
                </a:lnTo>
                <a:lnTo>
                  <a:pt x="317" y="2386"/>
                </a:lnTo>
                <a:lnTo>
                  <a:pt x="348" y="2337"/>
                </a:lnTo>
                <a:lnTo>
                  <a:pt x="340" y="2321"/>
                </a:lnTo>
                <a:lnTo>
                  <a:pt x="417" y="2272"/>
                </a:lnTo>
                <a:lnTo>
                  <a:pt x="402" y="2272"/>
                </a:lnTo>
                <a:lnTo>
                  <a:pt x="441" y="2240"/>
                </a:lnTo>
                <a:lnTo>
                  <a:pt x="433" y="2240"/>
                </a:lnTo>
                <a:lnTo>
                  <a:pt x="433" y="2207"/>
                </a:lnTo>
                <a:lnTo>
                  <a:pt x="464" y="2223"/>
                </a:lnTo>
                <a:lnTo>
                  <a:pt x="510" y="2223"/>
                </a:lnTo>
                <a:lnTo>
                  <a:pt x="518" y="2191"/>
                </a:lnTo>
                <a:lnTo>
                  <a:pt x="541" y="2207"/>
                </a:lnTo>
                <a:lnTo>
                  <a:pt x="634" y="2142"/>
                </a:lnTo>
                <a:lnTo>
                  <a:pt x="611" y="2126"/>
                </a:lnTo>
                <a:lnTo>
                  <a:pt x="603" y="2126"/>
                </a:lnTo>
                <a:lnTo>
                  <a:pt x="611" y="2093"/>
                </a:lnTo>
                <a:lnTo>
                  <a:pt x="611" y="2045"/>
                </a:lnTo>
                <a:lnTo>
                  <a:pt x="557" y="2012"/>
                </a:lnTo>
                <a:lnTo>
                  <a:pt x="572" y="2029"/>
                </a:lnTo>
                <a:lnTo>
                  <a:pt x="518" y="2045"/>
                </a:lnTo>
                <a:lnTo>
                  <a:pt x="549" y="2012"/>
                </a:lnTo>
                <a:lnTo>
                  <a:pt x="479" y="2012"/>
                </a:lnTo>
                <a:lnTo>
                  <a:pt x="456" y="2061"/>
                </a:lnTo>
                <a:lnTo>
                  <a:pt x="456" y="2093"/>
                </a:lnTo>
                <a:lnTo>
                  <a:pt x="425" y="2126"/>
                </a:lnTo>
                <a:lnTo>
                  <a:pt x="448" y="2093"/>
                </a:lnTo>
                <a:lnTo>
                  <a:pt x="417" y="2110"/>
                </a:lnTo>
                <a:lnTo>
                  <a:pt x="417" y="2077"/>
                </a:lnTo>
                <a:lnTo>
                  <a:pt x="495" y="1964"/>
                </a:lnTo>
                <a:lnTo>
                  <a:pt x="464" y="1964"/>
                </a:lnTo>
                <a:lnTo>
                  <a:pt x="503" y="1915"/>
                </a:lnTo>
                <a:lnTo>
                  <a:pt x="441" y="1850"/>
                </a:lnTo>
                <a:lnTo>
                  <a:pt x="448" y="1834"/>
                </a:lnTo>
                <a:lnTo>
                  <a:pt x="433" y="1801"/>
                </a:lnTo>
                <a:lnTo>
                  <a:pt x="417" y="1834"/>
                </a:lnTo>
                <a:lnTo>
                  <a:pt x="417" y="1801"/>
                </a:lnTo>
                <a:lnTo>
                  <a:pt x="425" y="1785"/>
                </a:lnTo>
                <a:lnTo>
                  <a:pt x="410" y="1753"/>
                </a:lnTo>
                <a:close/>
                <a:moveTo>
                  <a:pt x="8543" y="2093"/>
                </a:moveTo>
                <a:lnTo>
                  <a:pt x="8527" y="2126"/>
                </a:lnTo>
                <a:lnTo>
                  <a:pt x="8504" y="2126"/>
                </a:lnTo>
                <a:lnTo>
                  <a:pt x="8481" y="2158"/>
                </a:lnTo>
                <a:lnTo>
                  <a:pt x="8442" y="2142"/>
                </a:lnTo>
                <a:lnTo>
                  <a:pt x="8450" y="2191"/>
                </a:lnTo>
                <a:lnTo>
                  <a:pt x="8403" y="2142"/>
                </a:lnTo>
                <a:lnTo>
                  <a:pt x="8380" y="2142"/>
                </a:lnTo>
                <a:lnTo>
                  <a:pt x="8380" y="2191"/>
                </a:lnTo>
                <a:lnTo>
                  <a:pt x="8334" y="2158"/>
                </a:lnTo>
                <a:lnTo>
                  <a:pt x="8326" y="2223"/>
                </a:lnTo>
                <a:lnTo>
                  <a:pt x="8295" y="2223"/>
                </a:lnTo>
                <a:lnTo>
                  <a:pt x="8287" y="2256"/>
                </a:lnTo>
                <a:lnTo>
                  <a:pt x="8272" y="2240"/>
                </a:lnTo>
                <a:lnTo>
                  <a:pt x="8280" y="2223"/>
                </a:lnTo>
                <a:lnTo>
                  <a:pt x="8264" y="2191"/>
                </a:lnTo>
                <a:lnTo>
                  <a:pt x="8280" y="2158"/>
                </a:lnTo>
                <a:lnTo>
                  <a:pt x="8218" y="2126"/>
                </a:lnTo>
                <a:lnTo>
                  <a:pt x="8202" y="2126"/>
                </a:lnTo>
                <a:lnTo>
                  <a:pt x="8218" y="2175"/>
                </a:lnTo>
                <a:lnTo>
                  <a:pt x="8171" y="2142"/>
                </a:lnTo>
                <a:lnTo>
                  <a:pt x="8179" y="2158"/>
                </a:lnTo>
                <a:lnTo>
                  <a:pt x="8171" y="2175"/>
                </a:lnTo>
                <a:lnTo>
                  <a:pt x="8156" y="2175"/>
                </a:lnTo>
                <a:lnTo>
                  <a:pt x="8179" y="2191"/>
                </a:lnTo>
                <a:lnTo>
                  <a:pt x="8141" y="2191"/>
                </a:lnTo>
                <a:lnTo>
                  <a:pt x="8148" y="2223"/>
                </a:lnTo>
                <a:lnTo>
                  <a:pt x="8117" y="2223"/>
                </a:lnTo>
                <a:lnTo>
                  <a:pt x="8249" y="2240"/>
                </a:lnTo>
                <a:lnTo>
                  <a:pt x="8210" y="2272"/>
                </a:lnTo>
                <a:lnTo>
                  <a:pt x="8249" y="2272"/>
                </a:lnTo>
                <a:lnTo>
                  <a:pt x="8249" y="2288"/>
                </a:lnTo>
                <a:lnTo>
                  <a:pt x="8156" y="2304"/>
                </a:lnTo>
                <a:lnTo>
                  <a:pt x="8148" y="2337"/>
                </a:lnTo>
                <a:lnTo>
                  <a:pt x="8257" y="2353"/>
                </a:lnTo>
                <a:lnTo>
                  <a:pt x="8226" y="2402"/>
                </a:lnTo>
                <a:lnTo>
                  <a:pt x="8257" y="2386"/>
                </a:lnTo>
                <a:lnTo>
                  <a:pt x="8187" y="2434"/>
                </a:lnTo>
                <a:lnTo>
                  <a:pt x="8218" y="2467"/>
                </a:lnTo>
                <a:lnTo>
                  <a:pt x="8272" y="2450"/>
                </a:lnTo>
                <a:lnTo>
                  <a:pt x="8419" y="2515"/>
                </a:lnTo>
                <a:lnTo>
                  <a:pt x="8666" y="2321"/>
                </a:lnTo>
                <a:lnTo>
                  <a:pt x="8666" y="2256"/>
                </a:lnTo>
                <a:lnTo>
                  <a:pt x="8620" y="2191"/>
                </a:lnTo>
                <a:lnTo>
                  <a:pt x="8604" y="2142"/>
                </a:lnTo>
                <a:lnTo>
                  <a:pt x="8635" y="2110"/>
                </a:lnTo>
                <a:lnTo>
                  <a:pt x="8543" y="2093"/>
                </a:lnTo>
                <a:close/>
                <a:moveTo>
                  <a:pt x="4955" y="2175"/>
                </a:moveTo>
                <a:lnTo>
                  <a:pt x="4770" y="2499"/>
                </a:lnTo>
                <a:lnTo>
                  <a:pt x="4824" y="2499"/>
                </a:lnTo>
                <a:lnTo>
                  <a:pt x="4840" y="2564"/>
                </a:lnTo>
                <a:lnTo>
                  <a:pt x="5012" y="2438"/>
                </a:lnTo>
                <a:lnTo>
                  <a:pt x="5071" y="2515"/>
                </a:lnTo>
                <a:lnTo>
                  <a:pt x="5149" y="2467"/>
                </a:lnTo>
                <a:lnTo>
                  <a:pt x="5071" y="2450"/>
                </a:lnTo>
                <a:lnTo>
                  <a:pt x="5087" y="2353"/>
                </a:lnTo>
                <a:lnTo>
                  <a:pt x="4963" y="2223"/>
                </a:lnTo>
                <a:lnTo>
                  <a:pt x="4955" y="2175"/>
                </a:lnTo>
                <a:close/>
                <a:moveTo>
                  <a:pt x="9741" y="2662"/>
                </a:moveTo>
                <a:lnTo>
                  <a:pt x="9710" y="2678"/>
                </a:lnTo>
                <a:lnTo>
                  <a:pt x="9735" y="2666"/>
                </a:lnTo>
                <a:lnTo>
                  <a:pt x="9741" y="2662"/>
                </a:lnTo>
                <a:close/>
                <a:moveTo>
                  <a:pt x="5535" y="1104"/>
                </a:moveTo>
                <a:lnTo>
                  <a:pt x="5350" y="1169"/>
                </a:lnTo>
                <a:lnTo>
                  <a:pt x="5373" y="1217"/>
                </a:lnTo>
                <a:lnTo>
                  <a:pt x="5303" y="1233"/>
                </a:lnTo>
                <a:lnTo>
                  <a:pt x="5327" y="1282"/>
                </a:lnTo>
                <a:lnTo>
                  <a:pt x="5327" y="1331"/>
                </a:lnTo>
                <a:lnTo>
                  <a:pt x="5249" y="1331"/>
                </a:lnTo>
                <a:lnTo>
                  <a:pt x="5288" y="1379"/>
                </a:lnTo>
                <a:lnTo>
                  <a:pt x="5257" y="1461"/>
                </a:lnTo>
                <a:lnTo>
                  <a:pt x="5164" y="1461"/>
                </a:lnTo>
                <a:lnTo>
                  <a:pt x="5257" y="1412"/>
                </a:lnTo>
                <a:lnTo>
                  <a:pt x="5226" y="1347"/>
                </a:lnTo>
                <a:lnTo>
                  <a:pt x="5249" y="1233"/>
                </a:lnTo>
                <a:lnTo>
                  <a:pt x="5388" y="1104"/>
                </a:lnTo>
                <a:lnTo>
                  <a:pt x="5079" y="1314"/>
                </a:lnTo>
                <a:lnTo>
                  <a:pt x="5041" y="1412"/>
                </a:lnTo>
                <a:lnTo>
                  <a:pt x="5133" y="1461"/>
                </a:lnTo>
                <a:lnTo>
                  <a:pt x="5025" y="1461"/>
                </a:lnTo>
                <a:lnTo>
                  <a:pt x="5149" y="1542"/>
                </a:lnTo>
                <a:lnTo>
                  <a:pt x="5133" y="1574"/>
                </a:lnTo>
                <a:lnTo>
                  <a:pt x="5357" y="1607"/>
                </a:lnTo>
                <a:lnTo>
                  <a:pt x="5357" y="1590"/>
                </a:lnTo>
                <a:lnTo>
                  <a:pt x="5458" y="1623"/>
                </a:lnTo>
                <a:lnTo>
                  <a:pt x="5489" y="1542"/>
                </a:lnTo>
                <a:lnTo>
                  <a:pt x="5558" y="1574"/>
                </a:lnTo>
                <a:lnTo>
                  <a:pt x="5551" y="1623"/>
                </a:lnTo>
                <a:lnTo>
                  <a:pt x="5582" y="1639"/>
                </a:lnTo>
                <a:lnTo>
                  <a:pt x="5566" y="1655"/>
                </a:lnTo>
                <a:lnTo>
                  <a:pt x="5605" y="1639"/>
                </a:lnTo>
                <a:lnTo>
                  <a:pt x="5613" y="1704"/>
                </a:lnTo>
                <a:lnTo>
                  <a:pt x="5551" y="1769"/>
                </a:lnTo>
                <a:lnTo>
                  <a:pt x="5645" y="1741"/>
                </a:lnTo>
                <a:lnTo>
                  <a:pt x="5651" y="1753"/>
                </a:lnTo>
                <a:lnTo>
                  <a:pt x="5636" y="1769"/>
                </a:lnTo>
                <a:lnTo>
                  <a:pt x="5698" y="1834"/>
                </a:lnTo>
                <a:lnTo>
                  <a:pt x="5705" y="1947"/>
                </a:lnTo>
                <a:lnTo>
                  <a:pt x="5558" y="2126"/>
                </a:lnTo>
                <a:lnTo>
                  <a:pt x="5566" y="2191"/>
                </a:lnTo>
                <a:lnTo>
                  <a:pt x="5443" y="2256"/>
                </a:lnTo>
                <a:lnTo>
                  <a:pt x="5443" y="2288"/>
                </a:lnTo>
                <a:lnTo>
                  <a:pt x="5435" y="2321"/>
                </a:lnTo>
                <a:lnTo>
                  <a:pt x="5443" y="2272"/>
                </a:lnTo>
                <a:lnTo>
                  <a:pt x="5373" y="2240"/>
                </a:lnTo>
                <a:lnTo>
                  <a:pt x="5296" y="2337"/>
                </a:lnTo>
                <a:lnTo>
                  <a:pt x="5365" y="2402"/>
                </a:lnTo>
                <a:lnTo>
                  <a:pt x="5466" y="2337"/>
                </a:lnTo>
                <a:lnTo>
                  <a:pt x="5504" y="2353"/>
                </a:lnTo>
                <a:lnTo>
                  <a:pt x="5497" y="2386"/>
                </a:lnTo>
                <a:lnTo>
                  <a:pt x="5543" y="2353"/>
                </a:lnTo>
                <a:lnTo>
                  <a:pt x="5528" y="2386"/>
                </a:lnTo>
                <a:lnTo>
                  <a:pt x="5574" y="2467"/>
                </a:lnTo>
                <a:lnTo>
                  <a:pt x="5566" y="2483"/>
                </a:lnTo>
                <a:lnTo>
                  <a:pt x="5605" y="2499"/>
                </a:lnTo>
                <a:lnTo>
                  <a:pt x="5566" y="2532"/>
                </a:lnTo>
                <a:lnTo>
                  <a:pt x="5613" y="2580"/>
                </a:lnTo>
                <a:lnTo>
                  <a:pt x="5597" y="2597"/>
                </a:lnTo>
                <a:lnTo>
                  <a:pt x="5814" y="2759"/>
                </a:lnTo>
                <a:lnTo>
                  <a:pt x="5845" y="2710"/>
                </a:lnTo>
                <a:lnTo>
                  <a:pt x="5775" y="2597"/>
                </a:lnTo>
                <a:lnTo>
                  <a:pt x="5783" y="2580"/>
                </a:lnTo>
                <a:lnTo>
                  <a:pt x="5744" y="2483"/>
                </a:lnTo>
                <a:lnTo>
                  <a:pt x="5798" y="2483"/>
                </a:lnTo>
                <a:lnTo>
                  <a:pt x="5899" y="2629"/>
                </a:lnTo>
                <a:lnTo>
                  <a:pt x="5914" y="2597"/>
                </a:lnTo>
                <a:lnTo>
                  <a:pt x="5937" y="2597"/>
                </a:lnTo>
                <a:lnTo>
                  <a:pt x="5937" y="2483"/>
                </a:lnTo>
                <a:lnTo>
                  <a:pt x="5968" y="2532"/>
                </a:lnTo>
                <a:lnTo>
                  <a:pt x="5968" y="2450"/>
                </a:lnTo>
                <a:lnTo>
                  <a:pt x="5976" y="2434"/>
                </a:lnTo>
                <a:lnTo>
                  <a:pt x="5953" y="2434"/>
                </a:lnTo>
                <a:lnTo>
                  <a:pt x="5937" y="2402"/>
                </a:lnTo>
                <a:lnTo>
                  <a:pt x="5968" y="2369"/>
                </a:lnTo>
                <a:lnTo>
                  <a:pt x="5945" y="2369"/>
                </a:lnTo>
                <a:lnTo>
                  <a:pt x="5968" y="2353"/>
                </a:lnTo>
                <a:lnTo>
                  <a:pt x="5945" y="2321"/>
                </a:lnTo>
                <a:lnTo>
                  <a:pt x="5899" y="2321"/>
                </a:lnTo>
                <a:lnTo>
                  <a:pt x="5883" y="2256"/>
                </a:lnTo>
                <a:lnTo>
                  <a:pt x="5899" y="2240"/>
                </a:lnTo>
                <a:lnTo>
                  <a:pt x="5860" y="2223"/>
                </a:lnTo>
                <a:lnTo>
                  <a:pt x="5875" y="2191"/>
                </a:lnTo>
                <a:lnTo>
                  <a:pt x="5845" y="2126"/>
                </a:lnTo>
                <a:lnTo>
                  <a:pt x="5922" y="2158"/>
                </a:lnTo>
                <a:lnTo>
                  <a:pt x="5906" y="2093"/>
                </a:lnTo>
                <a:lnTo>
                  <a:pt x="5937" y="2077"/>
                </a:lnTo>
                <a:lnTo>
                  <a:pt x="6007" y="2126"/>
                </a:lnTo>
                <a:lnTo>
                  <a:pt x="5984" y="2158"/>
                </a:lnTo>
                <a:lnTo>
                  <a:pt x="6069" y="2110"/>
                </a:lnTo>
                <a:lnTo>
                  <a:pt x="6007" y="2207"/>
                </a:lnTo>
                <a:lnTo>
                  <a:pt x="6015" y="2272"/>
                </a:lnTo>
                <a:lnTo>
                  <a:pt x="6046" y="2240"/>
                </a:lnTo>
                <a:lnTo>
                  <a:pt x="6061" y="2288"/>
                </a:lnTo>
                <a:lnTo>
                  <a:pt x="6084" y="2288"/>
                </a:lnTo>
                <a:lnTo>
                  <a:pt x="6100" y="2207"/>
                </a:lnTo>
                <a:lnTo>
                  <a:pt x="6084" y="2207"/>
                </a:lnTo>
                <a:lnTo>
                  <a:pt x="6185" y="2158"/>
                </a:lnTo>
                <a:lnTo>
                  <a:pt x="6161" y="2126"/>
                </a:lnTo>
                <a:lnTo>
                  <a:pt x="6177" y="2110"/>
                </a:lnTo>
                <a:lnTo>
                  <a:pt x="6169" y="2093"/>
                </a:lnTo>
                <a:lnTo>
                  <a:pt x="6200" y="2110"/>
                </a:lnTo>
                <a:lnTo>
                  <a:pt x="6200" y="2061"/>
                </a:lnTo>
                <a:lnTo>
                  <a:pt x="6216" y="2061"/>
                </a:lnTo>
                <a:lnTo>
                  <a:pt x="6216" y="2012"/>
                </a:lnTo>
                <a:lnTo>
                  <a:pt x="6123" y="2045"/>
                </a:lnTo>
                <a:lnTo>
                  <a:pt x="6177" y="1980"/>
                </a:lnTo>
                <a:lnTo>
                  <a:pt x="6092" y="1964"/>
                </a:lnTo>
                <a:lnTo>
                  <a:pt x="6146" y="1931"/>
                </a:lnTo>
                <a:lnTo>
                  <a:pt x="6092" y="1899"/>
                </a:lnTo>
                <a:lnTo>
                  <a:pt x="6107" y="1883"/>
                </a:lnTo>
                <a:lnTo>
                  <a:pt x="6069" y="1915"/>
                </a:lnTo>
                <a:lnTo>
                  <a:pt x="6076" y="1883"/>
                </a:lnTo>
                <a:lnTo>
                  <a:pt x="6053" y="1883"/>
                </a:lnTo>
                <a:lnTo>
                  <a:pt x="6061" y="1866"/>
                </a:lnTo>
                <a:lnTo>
                  <a:pt x="6022" y="1899"/>
                </a:lnTo>
                <a:lnTo>
                  <a:pt x="6053" y="1834"/>
                </a:lnTo>
                <a:lnTo>
                  <a:pt x="6022" y="1866"/>
                </a:lnTo>
                <a:lnTo>
                  <a:pt x="6007" y="1866"/>
                </a:lnTo>
                <a:lnTo>
                  <a:pt x="6015" y="1834"/>
                </a:lnTo>
                <a:lnTo>
                  <a:pt x="6030" y="1818"/>
                </a:lnTo>
                <a:lnTo>
                  <a:pt x="5976" y="1801"/>
                </a:lnTo>
                <a:lnTo>
                  <a:pt x="5968" y="1769"/>
                </a:lnTo>
                <a:lnTo>
                  <a:pt x="5914" y="1753"/>
                </a:lnTo>
                <a:lnTo>
                  <a:pt x="6007" y="1736"/>
                </a:lnTo>
                <a:lnTo>
                  <a:pt x="5945" y="1720"/>
                </a:lnTo>
                <a:lnTo>
                  <a:pt x="6069" y="1704"/>
                </a:lnTo>
                <a:lnTo>
                  <a:pt x="5945" y="1672"/>
                </a:lnTo>
                <a:lnTo>
                  <a:pt x="6053" y="1639"/>
                </a:lnTo>
                <a:lnTo>
                  <a:pt x="6022" y="1590"/>
                </a:lnTo>
                <a:lnTo>
                  <a:pt x="5976" y="1607"/>
                </a:lnTo>
                <a:lnTo>
                  <a:pt x="5999" y="1574"/>
                </a:lnTo>
                <a:lnTo>
                  <a:pt x="5930" y="1590"/>
                </a:lnTo>
                <a:lnTo>
                  <a:pt x="6015" y="1542"/>
                </a:lnTo>
                <a:lnTo>
                  <a:pt x="6007" y="1493"/>
                </a:lnTo>
                <a:lnTo>
                  <a:pt x="5953" y="1493"/>
                </a:lnTo>
                <a:lnTo>
                  <a:pt x="5868" y="1590"/>
                </a:lnTo>
                <a:lnTo>
                  <a:pt x="5852" y="1542"/>
                </a:lnTo>
                <a:lnTo>
                  <a:pt x="5937" y="1461"/>
                </a:lnTo>
                <a:lnTo>
                  <a:pt x="5837" y="1493"/>
                </a:lnTo>
                <a:lnTo>
                  <a:pt x="5922" y="1412"/>
                </a:lnTo>
                <a:lnTo>
                  <a:pt x="5783" y="1412"/>
                </a:lnTo>
                <a:lnTo>
                  <a:pt x="5821" y="1363"/>
                </a:lnTo>
                <a:lnTo>
                  <a:pt x="5736" y="1428"/>
                </a:lnTo>
                <a:lnTo>
                  <a:pt x="5775" y="1379"/>
                </a:lnTo>
                <a:lnTo>
                  <a:pt x="5752" y="1379"/>
                </a:lnTo>
                <a:lnTo>
                  <a:pt x="5806" y="1331"/>
                </a:lnTo>
                <a:lnTo>
                  <a:pt x="5713" y="1363"/>
                </a:lnTo>
                <a:lnTo>
                  <a:pt x="5783" y="1298"/>
                </a:lnTo>
                <a:lnTo>
                  <a:pt x="5651" y="1250"/>
                </a:lnTo>
                <a:lnTo>
                  <a:pt x="5659" y="1298"/>
                </a:lnTo>
                <a:lnTo>
                  <a:pt x="5597" y="1347"/>
                </a:lnTo>
                <a:lnTo>
                  <a:pt x="5574" y="1282"/>
                </a:lnTo>
                <a:lnTo>
                  <a:pt x="5481" y="1347"/>
                </a:lnTo>
                <a:lnTo>
                  <a:pt x="5504" y="1314"/>
                </a:lnTo>
                <a:lnTo>
                  <a:pt x="5497" y="1298"/>
                </a:lnTo>
                <a:lnTo>
                  <a:pt x="5528" y="1266"/>
                </a:lnTo>
                <a:lnTo>
                  <a:pt x="5489" y="1298"/>
                </a:lnTo>
                <a:lnTo>
                  <a:pt x="5558" y="1233"/>
                </a:lnTo>
                <a:lnTo>
                  <a:pt x="5535" y="1104"/>
                </a:lnTo>
                <a:close/>
                <a:moveTo>
                  <a:pt x="7824" y="0"/>
                </a:moveTo>
                <a:lnTo>
                  <a:pt x="7847" y="16"/>
                </a:lnTo>
                <a:lnTo>
                  <a:pt x="7499" y="33"/>
                </a:lnTo>
                <a:lnTo>
                  <a:pt x="7700" y="49"/>
                </a:lnTo>
                <a:lnTo>
                  <a:pt x="7530" y="65"/>
                </a:lnTo>
                <a:lnTo>
                  <a:pt x="7569" y="81"/>
                </a:lnTo>
                <a:lnTo>
                  <a:pt x="7545" y="130"/>
                </a:lnTo>
                <a:lnTo>
                  <a:pt x="7337" y="81"/>
                </a:lnTo>
                <a:lnTo>
                  <a:pt x="7337" y="130"/>
                </a:lnTo>
                <a:lnTo>
                  <a:pt x="7159" y="162"/>
                </a:lnTo>
                <a:lnTo>
                  <a:pt x="7159" y="97"/>
                </a:lnTo>
                <a:lnTo>
                  <a:pt x="6942" y="130"/>
                </a:lnTo>
                <a:lnTo>
                  <a:pt x="7027" y="195"/>
                </a:lnTo>
                <a:lnTo>
                  <a:pt x="6857" y="146"/>
                </a:lnTo>
                <a:lnTo>
                  <a:pt x="6548" y="292"/>
                </a:lnTo>
                <a:lnTo>
                  <a:pt x="6571" y="341"/>
                </a:lnTo>
                <a:lnTo>
                  <a:pt x="6649" y="324"/>
                </a:lnTo>
                <a:lnTo>
                  <a:pt x="6185" y="552"/>
                </a:lnTo>
                <a:lnTo>
                  <a:pt x="6285" y="584"/>
                </a:lnTo>
                <a:lnTo>
                  <a:pt x="6262" y="600"/>
                </a:lnTo>
                <a:lnTo>
                  <a:pt x="6432" y="633"/>
                </a:lnTo>
                <a:lnTo>
                  <a:pt x="6200" y="682"/>
                </a:lnTo>
                <a:lnTo>
                  <a:pt x="6208" y="698"/>
                </a:lnTo>
                <a:lnTo>
                  <a:pt x="6208" y="714"/>
                </a:lnTo>
                <a:lnTo>
                  <a:pt x="6316" y="730"/>
                </a:lnTo>
                <a:lnTo>
                  <a:pt x="6239" y="763"/>
                </a:lnTo>
                <a:lnTo>
                  <a:pt x="6695" y="844"/>
                </a:lnTo>
                <a:lnTo>
                  <a:pt x="6695" y="893"/>
                </a:lnTo>
                <a:lnTo>
                  <a:pt x="6765" y="1006"/>
                </a:lnTo>
                <a:lnTo>
                  <a:pt x="6703" y="1055"/>
                </a:lnTo>
                <a:lnTo>
                  <a:pt x="6757" y="1071"/>
                </a:lnTo>
                <a:lnTo>
                  <a:pt x="6741" y="1120"/>
                </a:lnTo>
                <a:lnTo>
                  <a:pt x="6757" y="1185"/>
                </a:lnTo>
                <a:lnTo>
                  <a:pt x="6757" y="1201"/>
                </a:lnTo>
                <a:lnTo>
                  <a:pt x="6772" y="1233"/>
                </a:lnTo>
                <a:lnTo>
                  <a:pt x="6726" y="1266"/>
                </a:lnTo>
                <a:lnTo>
                  <a:pt x="6734" y="1282"/>
                </a:lnTo>
                <a:lnTo>
                  <a:pt x="6710" y="1298"/>
                </a:lnTo>
                <a:lnTo>
                  <a:pt x="6757" y="1282"/>
                </a:lnTo>
                <a:lnTo>
                  <a:pt x="6695" y="1396"/>
                </a:lnTo>
                <a:lnTo>
                  <a:pt x="6811" y="1347"/>
                </a:lnTo>
                <a:lnTo>
                  <a:pt x="6811" y="1363"/>
                </a:lnTo>
                <a:lnTo>
                  <a:pt x="6819" y="1363"/>
                </a:lnTo>
                <a:lnTo>
                  <a:pt x="6819" y="1379"/>
                </a:lnTo>
                <a:lnTo>
                  <a:pt x="6880" y="1379"/>
                </a:lnTo>
                <a:lnTo>
                  <a:pt x="6803" y="1444"/>
                </a:lnTo>
                <a:lnTo>
                  <a:pt x="6896" y="1461"/>
                </a:lnTo>
                <a:lnTo>
                  <a:pt x="6857" y="1461"/>
                </a:lnTo>
                <a:lnTo>
                  <a:pt x="6880" y="1493"/>
                </a:lnTo>
                <a:lnTo>
                  <a:pt x="6896" y="1542"/>
                </a:lnTo>
                <a:lnTo>
                  <a:pt x="6718" y="1526"/>
                </a:lnTo>
                <a:lnTo>
                  <a:pt x="6904" y="1607"/>
                </a:lnTo>
                <a:lnTo>
                  <a:pt x="6842" y="1704"/>
                </a:lnTo>
                <a:lnTo>
                  <a:pt x="6880" y="1704"/>
                </a:lnTo>
                <a:lnTo>
                  <a:pt x="6842" y="1720"/>
                </a:lnTo>
                <a:lnTo>
                  <a:pt x="6819" y="1769"/>
                </a:lnTo>
                <a:lnTo>
                  <a:pt x="6842" y="1769"/>
                </a:lnTo>
                <a:lnTo>
                  <a:pt x="6695" y="1834"/>
                </a:lnTo>
                <a:lnTo>
                  <a:pt x="6811" y="1818"/>
                </a:lnTo>
                <a:lnTo>
                  <a:pt x="6656" y="1931"/>
                </a:lnTo>
                <a:lnTo>
                  <a:pt x="6811" y="1899"/>
                </a:lnTo>
                <a:lnTo>
                  <a:pt x="6795" y="1915"/>
                </a:lnTo>
                <a:lnTo>
                  <a:pt x="6819" y="1947"/>
                </a:lnTo>
                <a:lnTo>
                  <a:pt x="6672" y="1947"/>
                </a:lnTo>
                <a:lnTo>
                  <a:pt x="6649" y="2029"/>
                </a:lnTo>
                <a:lnTo>
                  <a:pt x="6710" y="2029"/>
                </a:lnTo>
                <a:lnTo>
                  <a:pt x="6625" y="2142"/>
                </a:lnTo>
                <a:lnTo>
                  <a:pt x="6765" y="2029"/>
                </a:lnTo>
                <a:lnTo>
                  <a:pt x="6633" y="2158"/>
                </a:lnTo>
                <a:lnTo>
                  <a:pt x="6641" y="2158"/>
                </a:lnTo>
                <a:lnTo>
                  <a:pt x="6633" y="2223"/>
                </a:lnTo>
                <a:lnTo>
                  <a:pt x="6741" y="2191"/>
                </a:lnTo>
                <a:lnTo>
                  <a:pt x="6672" y="2240"/>
                </a:lnTo>
                <a:lnTo>
                  <a:pt x="6656" y="2418"/>
                </a:lnTo>
                <a:lnTo>
                  <a:pt x="6710" y="2337"/>
                </a:lnTo>
                <a:lnTo>
                  <a:pt x="6734" y="2272"/>
                </a:lnTo>
                <a:lnTo>
                  <a:pt x="6765" y="2386"/>
                </a:lnTo>
                <a:lnTo>
                  <a:pt x="6687" y="2386"/>
                </a:lnTo>
                <a:lnTo>
                  <a:pt x="6679" y="2434"/>
                </a:lnTo>
                <a:lnTo>
                  <a:pt x="6734" y="2402"/>
                </a:lnTo>
                <a:lnTo>
                  <a:pt x="6726" y="2418"/>
                </a:lnTo>
                <a:lnTo>
                  <a:pt x="6741" y="2418"/>
                </a:lnTo>
                <a:lnTo>
                  <a:pt x="6672" y="2450"/>
                </a:lnTo>
                <a:lnTo>
                  <a:pt x="6695" y="2613"/>
                </a:lnTo>
                <a:lnTo>
                  <a:pt x="6734" y="2580"/>
                </a:lnTo>
                <a:lnTo>
                  <a:pt x="6695" y="2662"/>
                </a:lnTo>
                <a:lnTo>
                  <a:pt x="6757" y="2726"/>
                </a:lnTo>
                <a:lnTo>
                  <a:pt x="6726" y="2791"/>
                </a:lnTo>
                <a:lnTo>
                  <a:pt x="6757" y="2889"/>
                </a:lnTo>
                <a:lnTo>
                  <a:pt x="6788" y="2889"/>
                </a:lnTo>
                <a:lnTo>
                  <a:pt x="6757" y="2921"/>
                </a:lnTo>
                <a:lnTo>
                  <a:pt x="6788" y="2921"/>
                </a:lnTo>
                <a:lnTo>
                  <a:pt x="6788" y="2905"/>
                </a:lnTo>
                <a:lnTo>
                  <a:pt x="6896" y="2856"/>
                </a:lnTo>
                <a:lnTo>
                  <a:pt x="6880" y="2954"/>
                </a:lnTo>
                <a:lnTo>
                  <a:pt x="6950" y="2937"/>
                </a:lnTo>
                <a:lnTo>
                  <a:pt x="6904" y="3002"/>
                </a:lnTo>
                <a:lnTo>
                  <a:pt x="6966" y="2986"/>
                </a:lnTo>
                <a:lnTo>
                  <a:pt x="6966" y="3051"/>
                </a:lnTo>
                <a:lnTo>
                  <a:pt x="6989" y="3051"/>
                </a:lnTo>
                <a:lnTo>
                  <a:pt x="6973" y="3035"/>
                </a:lnTo>
                <a:lnTo>
                  <a:pt x="7027" y="3002"/>
                </a:lnTo>
                <a:lnTo>
                  <a:pt x="6989" y="2954"/>
                </a:lnTo>
                <a:lnTo>
                  <a:pt x="7058" y="2921"/>
                </a:lnTo>
                <a:lnTo>
                  <a:pt x="7105" y="2791"/>
                </a:lnTo>
                <a:lnTo>
                  <a:pt x="7089" y="2775"/>
                </a:lnTo>
                <a:lnTo>
                  <a:pt x="7112" y="2759"/>
                </a:lnTo>
                <a:lnTo>
                  <a:pt x="7128" y="2645"/>
                </a:lnTo>
                <a:lnTo>
                  <a:pt x="7089" y="2629"/>
                </a:lnTo>
                <a:lnTo>
                  <a:pt x="7167" y="2597"/>
                </a:lnTo>
                <a:lnTo>
                  <a:pt x="7143" y="2564"/>
                </a:lnTo>
                <a:lnTo>
                  <a:pt x="7244" y="2483"/>
                </a:lnTo>
                <a:lnTo>
                  <a:pt x="7244" y="2418"/>
                </a:lnTo>
                <a:lnTo>
                  <a:pt x="7197" y="2402"/>
                </a:lnTo>
                <a:lnTo>
                  <a:pt x="7267" y="2386"/>
                </a:lnTo>
                <a:lnTo>
                  <a:pt x="7244" y="2321"/>
                </a:lnTo>
                <a:lnTo>
                  <a:pt x="7329" y="2256"/>
                </a:lnTo>
                <a:lnTo>
                  <a:pt x="7298" y="2223"/>
                </a:lnTo>
                <a:lnTo>
                  <a:pt x="7445" y="2126"/>
                </a:lnTo>
                <a:lnTo>
                  <a:pt x="7422" y="2110"/>
                </a:lnTo>
                <a:lnTo>
                  <a:pt x="7468" y="2110"/>
                </a:lnTo>
                <a:lnTo>
                  <a:pt x="7437" y="2207"/>
                </a:lnTo>
                <a:lnTo>
                  <a:pt x="7499" y="2158"/>
                </a:lnTo>
                <a:lnTo>
                  <a:pt x="7507" y="2175"/>
                </a:lnTo>
                <a:lnTo>
                  <a:pt x="7754" y="1850"/>
                </a:lnTo>
                <a:lnTo>
                  <a:pt x="7762" y="1818"/>
                </a:lnTo>
                <a:lnTo>
                  <a:pt x="8249" y="1623"/>
                </a:lnTo>
                <a:lnTo>
                  <a:pt x="8241" y="1623"/>
                </a:lnTo>
                <a:lnTo>
                  <a:pt x="8287" y="1590"/>
                </a:lnTo>
                <a:lnTo>
                  <a:pt x="8025" y="1590"/>
                </a:lnTo>
                <a:lnTo>
                  <a:pt x="8086" y="1542"/>
                </a:lnTo>
                <a:lnTo>
                  <a:pt x="7955" y="1542"/>
                </a:lnTo>
                <a:lnTo>
                  <a:pt x="8001" y="1461"/>
                </a:lnTo>
                <a:lnTo>
                  <a:pt x="8117" y="1461"/>
                </a:lnTo>
                <a:lnTo>
                  <a:pt x="8071" y="1379"/>
                </a:lnTo>
                <a:lnTo>
                  <a:pt x="8195" y="1444"/>
                </a:lnTo>
                <a:lnTo>
                  <a:pt x="8241" y="1542"/>
                </a:lnTo>
                <a:lnTo>
                  <a:pt x="8287" y="1477"/>
                </a:lnTo>
                <a:lnTo>
                  <a:pt x="8287" y="1542"/>
                </a:lnTo>
                <a:lnTo>
                  <a:pt x="8326" y="1477"/>
                </a:lnTo>
                <a:lnTo>
                  <a:pt x="8326" y="1396"/>
                </a:lnTo>
                <a:lnTo>
                  <a:pt x="8295" y="1428"/>
                </a:lnTo>
                <a:lnTo>
                  <a:pt x="8326" y="1363"/>
                </a:lnTo>
                <a:lnTo>
                  <a:pt x="8179" y="1282"/>
                </a:lnTo>
                <a:lnTo>
                  <a:pt x="8202" y="1266"/>
                </a:lnTo>
                <a:lnTo>
                  <a:pt x="8187" y="1217"/>
                </a:lnTo>
                <a:lnTo>
                  <a:pt x="8110" y="1233"/>
                </a:lnTo>
                <a:lnTo>
                  <a:pt x="8180" y="1204"/>
                </a:lnTo>
                <a:lnTo>
                  <a:pt x="8079" y="1185"/>
                </a:lnTo>
                <a:lnTo>
                  <a:pt x="8125" y="1169"/>
                </a:lnTo>
                <a:lnTo>
                  <a:pt x="8094" y="1136"/>
                </a:lnTo>
                <a:lnTo>
                  <a:pt x="8218" y="1136"/>
                </a:lnTo>
                <a:lnTo>
                  <a:pt x="8187" y="1087"/>
                </a:lnTo>
                <a:lnTo>
                  <a:pt x="8419" y="1136"/>
                </a:lnTo>
                <a:lnTo>
                  <a:pt x="8396" y="1071"/>
                </a:lnTo>
                <a:lnTo>
                  <a:pt x="8342" y="1071"/>
                </a:lnTo>
                <a:lnTo>
                  <a:pt x="8342" y="1039"/>
                </a:lnTo>
                <a:lnTo>
                  <a:pt x="8365" y="990"/>
                </a:lnTo>
                <a:lnTo>
                  <a:pt x="8357" y="1039"/>
                </a:lnTo>
                <a:lnTo>
                  <a:pt x="8488" y="1022"/>
                </a:lnTo>
                <a:lnTo>
                  <a:pt x="8465" y="957"/>
                </a:lnTo>
                <a:lnTo>
                  <a:pt x="8411" y="990"/>
                </a:lnTo>
                <a:lnTo>
                  <a:pt x="8411" y="925"/>
                </a:lnTo>
                <a:lnTo>
                  <a:pt x="8357" y="925"/>
                </a:lnTo>
                <a:lnTo>
                  <a:pt x="8450" y="909"/>
                </a:lnTo>
                <a:lnTo>
                  <a:pt x="8473" y="925"/>
                </a:lnTo>
                <a:lnTo>
                  <a:pt x="8481" y="795"/>
                </a:lnTo>
                <a:lnTo>
                  <a:pt x="8419" y="779"/>
                </a:lnTo>
                <a:lnTo>
                  <a:pt x="8396" y="747"/>
                </a:lnTo>
                <a:lnTo>
                  <a:pt x="8365" y="730"/>
                </a:lnTo>
                <a:lnTo>
                  <a:pt x="8543" y="714"/>
                </a:lnTo>
                <a:lnTo>
                  <a:pt x="8558" y="649"/>
                </a:lnTo>
                <a:lnTo>
                  <a:pt x="8465" y="617"/>
                </a:lnTo>
                <a:lnTo>
                  <a:pt x="8527" y="617"/>
                </a:lnTo>
                <a:lnTo>
                  <a:pt x="8434" y="600"/>
                </a:lnTo>
                <a:lnTo>
                  <a:pt x="8473" y="503"/>
                </a:lnTo>
                <a:lnTo>
                  <a:pt x="8465" y="487"/>
                </a:lnTo>
                <a:lnTo>
                  <a:pt x="8550" y="406"/>
                </a:lnTo>
                <a:lnTo>
                  <a:pt x="8535" y="373"/>
                </a:lnTo>
                <a:lnTo>
                  <a:pt x="8558" y="308"/>
                </a:lnTo>
                <a:lnTo>
                  <a:pt x="8713" y="292"/>
                </a:lnTo>
                <a:lnTo>
                  <a:pt x="8674" y="276"/>
                </a:lnTo>
                <a:lnTo>
                  <a:pt x="8790" y="243"/>
                </a:lnTo>
                <a:lnTo>
                  <a:pt x="8775" y="227"/>
                </a:lnTo>
                <a:lnTo>
                  <a:pt x="8906" y="179"/>
                </a:lnTo>
                <a:lnTo>
                  <a:pt x="8411" y="260"/>
                </a:lnTo>
                <a:lnTo>
                  <a:pt x="8496" y="179"/>
                </a:lnTo>
                <a:lnTo>
                  <a:pt x="8156" y="130"/>
                </a:lnTo>
                <a:lnTo>
                  <a:pt x="8504" y="65"/>
                </a:lnTo>
                <a:lnTo>
                  <a:pt x="8086" y="33"/>
                </a:lnTo>
                <a:lnTo>
                  <a:pt x="8342" y="0"/>
                </a:lnTo>
                <a:close/>
                <a:moveTo>
                  <a:pt x="387" y="3619"/>
                </a:moveTo>
                <a:lnTo>
                  <a:pt x="383" y="3622"/>
                </a:lnTo>
                <a:lnTo>
                  <a:pt x="379" y="3635"/>
                </a:lnTo>
                <a:lnTo>
                  <a:pt x="387" y="3619"/>
                </a:lnTo>
                <a:close/>
                <a:moveTo>
                  <a:pt x="10058" y="3651"/>
                </a:moveTo>
                <a:lnTo>
                  <a:pt x="10050" y="3684"/>
                </a:lnTo>
                <a:lnTo>
                  <a:pt x="10011" y="3684"/>
                </a:lnTo>
                <a:lnTo>
                  <a:pt x="10050" y="3765"/>
                </a:lnTo>
                <a:lnTo>
                  <a:pt x="10073" y="3765"/>
                </a:lnTo>
                <a:lnTo>
                  <a:pt x="10096" y="3684"/>
                </a:lnTo>
                <a:lnTo>
                  <a:pt x="10058" y="3651"/>
                </a:lnTo>
                <a:close/>
                <a:moveTo>
                  <a:pt x="85" y="3749"/>
                </a:moveTo>
                <a:lnTo>
                  <a:pt x="8" y="3814"/>
                </a:lnTo>
                <a:lnTo>
                  <a:pt x="85" y="3750"/>
                </a:lnTo>
                <a:lnTo>
                  <a:pt x="85" y="3749"/>
                </a:lnTo>
                <a:close/>
                <a:moveTo>
                  <a:pt x="8" y="3814"/>
                </a:moveTo>
                <a:close/>
                <a:moveTo>
                  <a:pt x="10444" y="3830"/>
                </a:moveTo>
                <a:lnTo>
                  <a:pt x="10460" y="3846"/>
                </a:lnTo>
                <a:lnTo>
                  <a:pt x="10468" y="3846"/>
                </a:lnTo>
                <a:lnTo>
                  <a:pt x="10444" y="3830"/>
                </a:lnTo>
                <a:close/>
                <a:moveTo>
                  <a:pt x="8960" y="3733"/>
                </a:moveTo>
                <a:lnTo>
                  <a:pt x="8968" y="3749"/>
                </a:lnTo>
                <a:lnTo>
                  <a:pt x="8945" y="3797"/>
                </a:lnTo>
                <a:lnTo>
                  <a:pt x="8945" y="3765"/>
                </a:lnTo>
                <a:lnTo>
                  <a:pt x="8906" y="3781"/>
                </a:lnTo>
                <a:lnTo>
                  <a:pt x="8883" y="3846"/>
                </a:lnTo>
                <a:lnTo>
                  <a:pt x="8914" y="3846"/>
                </a:lnTo>
                <a:lnTo>
                  <a:pt x="8891" y="3911"/>
                </a:lnTo>
                <a:lnTo>
                  <a:pt x="8805" y="3927"/>
                </a:lnTo>
                <a:lnTo>
                  <a:pt x="8813" y="3943"/>
                </a:lnTo>
                <a:lnTo>
                  <a:pt x="8813" y="3976"/>
                </a:lnTo>
                <a:lnTo>
                  <a:pt x="8829" y="3960"/>
                </a:lnTo>
                <a:lnTo>
                  <a:pt x="8821" y="4008"/>
                </a:lnTo>
                <a:lnTo>
                  <a:pt x="8798" y="4025"/>
                </a:lnTo>
                <a:lnTo>
                  <a:pt x="8798" y="4041"/>
                </a:lnTo>
                <a:lnTo>
                  <a:pt x="8813" y="4041"/>
                </a:lnTo>
                <a:lnTo>
                  <a:pt x="8813" y="4057"/>
                </a:lnTo>
                <a:lnTo>
                  <a:pt x="8867" y="4073"/>
                </a:lnTo>
                <a:lnTo>
                  <a:pt x="8805" y="4171"/>
                </a:lnTo>
                <a:lnTo>
                  <a:pt x="8875" y="4154"/>
                </a:lnTo>
                <a:lnTo>
                  <a:pt x="8805" y="4203"/>
                </a:lnTo>
                <a:lnTo>
                  <a:pt x="8813" y="4219"/>
                </a:lnTo>
                <a:lnTo>
                  <a:pt x="8775" y="4236"/>
                </a:lnTo>
                <a:lnTo>
                  <a:pt x="8805" y="4236"/>
                </a:lnTo>
                <a:lnTo>
                  <a:pt x="8775" y="4284"/>
                </a:lnTo>
                <a:lnTo>
                  <a:pt x="8821" y="4284"/>
                </a:lnTo>
                <a:lnTo>
                  <a:pt x="8790" y="4317"/>
                </a:lnTo>
                <a:lnTo>
                  <a:pt x="8821" y="4300"/>
                </a:lnTo>
                <a:lnTo>
                  <a:pt x="8805" y="4333"/>
                </a:lnTo>
                <a:lnTo>
                  <a:pt x="9014" y="4219"/>
                </a:lnTo>
                <a:lnTo>
                  <a:pt x="9006" y="4203"/>
                </a:lnTo>
                <a:lnTo>
                  <a:pt x="9030" y="3943"/>
                </a:lnTo>
                <a:lnTo>
                  <a:pt x="9022" y="3927"/>
                </a:lnTo>
                <a:lnTo>
                  <a:pt x="9068" y="3895"/>
                </a:lnTo>
                <a:lnTo>
                  <a:pt x="9061" y="3862"/>
                </a:lnTo>
                <a:lnTo>
                  <a:pt x="9045" y="3846"/>
                </a:lnTo>
                <a:lnTo>
                  <a:pt x="9030" y="3765"/>
                </a:lnTo>
                <a:lnTo>
                  <a:pt x="8968" y="3781"/>
                </a:lnTo>
                <a:lnTo>
                  <a:pt x="8983" y="3749"/>
                </a:lnTo>
                <a:lnTo>
                  <a:pt x="8960" y="3733"/>
                </a:lnTo>
                <a:close/>
                <a:moveTo>
                  <a:pt x="9177" y="3246"/>
                </a:moveTo>
                <a:lnTo>
                  <a:pt x="9107" y="3294"/>
                </a:lnTo>
                <a:lnTo>
                  <a:pt x="9068" y="3440"/>
                </a:lnTo>
                <a:lnTo>
                  <a:pt x="9053" y="3505"/>
                </a:lnTo>
                <a:lnTo>
                  <a:pt x="9061" y="3505"/>
                </a:lnTo>
                <a:lnTo>
                  <a:pt x="9037" y="3538"/>
                </a:lnTo>
                <a:lnTo>
                  <a:pt x="9092" y="3522"/>
                </a:lnTo>
                <a:lnTo>
                  <a:pt x="9068" y="3733"/>
                </a:lnTo>
                <a:lnTo>
                  <a:pt x="9084" y="3651"/>
                </a:lnTo>
                <a:lnTo>
                  <a:pt x="9115" y="3619"/>
                </a:lnTo>
                <a:lnTo>
                  <a:pt x="9122" y="3651"/>
                </a:lnTo>
                <a:lnTo>
                  <a:pt x="9099" y="3846"/>
                </a:lnTo>
                <a:lnTo>
                  <a:pt x="9207" y="3797"/>
                </a:lnTo>
                <a:lnTo>
                  <a:pt x="9223" y="4057"/>
                </a:lnTo>
                <a:lnTo>
                  <a:pt x="9115" y="4138"/>
                </a:lnTo>
                <a:lnTo>
                  <a:pt x="9146" y="4122"/>
                </a:lnTo>
                <a:lnTo>
                  <a:pt x="9153" y="4171"/>
                </a:lnTo>
                <a:lnTo>
                  <a:pt x="9076" y="4284"/>
                </a:lnTo>
                <a:lnTo>
                  <a:pt x="9146" y="4317"/>
                </a:lnTo>
                <a:lnTo>
                  <a:pt x="9138" y="4333"/>
                </a:lnTo>
                <a:lnTo>
                  <a:pt x="9192" y="4349"/>
                </a:lnTo>
                <a:lnTo>
                  <a:pt x="9238" y="4300"/>
                </a:lnTo>
                <a:lnTo>
                  <a:pt x="9192" y="4382"/>
                </a:lnTo>
                <a:lnTo>
                  <a:pt x="9146" y="4382"/>
                </a:lnTo>
                <a:lnTo>
                  <a:pt x="9053" y="4560"/>
                </a:lnTo>
                <a:lnTo>
                  <a:pt x="9076" y="4576"/>
                </a:lnTo>
                <a:lnTo>
                  <a:pt x="9099" y="4528"/>
                </a:lnTo>
                <a:lnTo>
                  <a:pt x="9153" y="4528"/>
                </a:lnTo>
                <a:lnTo>
                  <a:pt x="9207" y="4463"/>
                </a:lnTo>
                <a:lnTo>
                  <a:pt x="9269" y="4479"/>
                </a:lnTo>
                <a:lnTo>
                  <a:pt x="9262" y="4463"/>
                </a:lnTo>
                <a:lnTo>
                  <a:pt x="9308" y="4447"/>
                </a:lnTo>
                <a:lnTo>
                  <a:pt x="9300" y="4430"/>
                </a:lnTo>
                <a:lnTo>
                  <a:pt x="9432" y="4430"/>
                </a:lnTo>
                <a:lnTo>
                  <a:pt x="9463" y="4349"/>
                </a:lnTo>
                <a:lnTo>
                  <a:pt x="9408" y="4349"/>
                </a:lnTo>
                <a:lnTo>
                  <a:pt x="9455" y="4268"/>
                </a:lnTo>
                <a:lnTo>
                  <a:pt x="9470" y="4122"/>
                </a:lnTo>
                <a:lnTo>
                  <a:pt x="9385" y="4122"/>
                </a:lnTo>
                <a:lnTo>
                  <a:pt x="9347" y="3992"/>
                </a:lnTo>
                <a:lnTo>
                  <a:pt x="9393" y="4008"/>
                </a:lnTo>
                <a:lnTo>
                  <a:pt x="9378" y="3927"/>
                </a:lnTo>
                <a:lnTo>
                  <a:pt x="9316" y="3846"/>
                </a:lnTo>
                <a:lnTo>
                  <a:pt x="9292" y="3716"/>
                </a:lnTo>
                <a:lnTo>
                  <a:pt x="9169" y="3619"/>
                </a:lnTo>
                <a:lnTo>
                  <a:pt x="9223" y="3603"/>
                </a:lnTo>
                <a:lnTo>
                  <a:pt x="9200" y="3586"/>
                </a:lnTo>
                <a:lnTo>
                  <a:pt x="9246" y="3538"/>
                </a:lnTo>
                <a:lnTo>
                  <a:pt x="9285" y="3424"/>
                </a:lnTo>
                <a:lnTo>
                  <a:pt x="9153" y="3392"/>
                </a:lnTo>
                <a:lnTo>
                  <a:pt x="9169" y="3359"/>
                </a:lnTo>
                <a:lnTo>
                  <a:pt x="9161" y="3359"/>
                </a:lnTo>
                <a:lnTo>
                  <a:pt x="9207" y="3278"/>
                </a:lnTo>
                <a:lnTo>
                  <a:pt x="9177" y="3246"/>
                </a:lnTo>
                <a:close/>
                <a:moveTo>
                  <a:pt x="1801" y="4430"/>
                </a:moveTo>
                <a:lnTo>
                  <a:pt x="1778" y="4495"/>
                </a:lnTo>
                <a:lnTo>
                  <a:pt x="1817" y="4479"/>
                </a:lnTo>
                <a:lnTo>
                  <a:pt x="1809" y="4512"/>
                </a:lnTo>
                <a:lnTo>
                  <a:pt x="1778" y="4528"/>
                </a:lnTo>
                <a:lnTo>
                  <a:pt x="1786" y="4528"/>
                </a:lnTo>
                <a:lnTo>
                  <a:pt x="1770" y="4560"/>
                </a:lnTo>
                <a:lnTo>
                  <a:pt x="1801" y="4560"/>
                </a:lnTo>
                <a:lnTo>
                  <a:pt x="1809" y="4544"/>
                </a:lnTo>
                <a:lnTo>
                  <a:pt x="1817" y="4593"/>
                </a:lnTo>
                <a:lnTo>
                  <a:pt x="1848" y="4625"/>
                </a:lnTo>
                <a:lnTo>
                  <a:pt x="1817" y="4674"/>
                </a:lnTo>
                <a:lnTo>
                  <a:pt x="1848" y="4674"/>
                </a:lnTo>
                <a:lnTo>
                  <a:pt x="1840" y="4690"/>
                </a:lnTo>
                <a:lnTo>
                  <a:pt x="1855" y="4706"/>
                </a:lnTo>
                <a:lnTo>
                  <a:pt x="1840" y="4722"/>
                </a:lnTo>
                <a:lnTo>
                  <a:pt x="1909" y="4690"/>
                </a:lnTo>
                <a:lnTo>
                  <a:pt x="1894" y="4804"/>
                </a:lnTo>
                <a:lnTo>
                  <a:pt x="1956" y="4787"/>
                </a:lnTo>
                <a:lnTo>
                  <a:pt x="1925" y="4528"/>
                </a:lnTo>
                <a:lnTo>
                  <a:pt x="1801" y="4430"/>
                </a:lnTo>
                <a:close/>
                <a:moveTo>
                  <a:pt x="1956" y="4787"/>
                </a:moveTo>
                <a:lnTo>
                  <a:pt x="1956" y="4804"/>
                </a:lnTo>
                <a:lnTo>
                  <a:pt x="1964" y="4787"/>
                </a:lnTo>
                <a:close/>
                <a:moveTo>
                  <a:pt x="5450" y="4917"/>
                </a:moveTo>
                <a:lnTo>
                  <a:pt x="5454" y="4919"/>
                </a:lnTo>
                <a:lnTo>
                  <a:pt x="5458" y="4917"/>
                </a:lnTo>
                <a:close/>
                <a:moveTo>
                  <a:pt x="1933" y="4982"/>
                </a:moveTo>
                <a:lnTo>
                  <a:pt x="1917" y="4998"/>
                </a:lnTo>
                <a:lnTo>
                  <a:pt x="1925" y="4982"/>
                </a:lnTo>
                <a:close/>
                <a:moveTo>
                  <a:pt x="6076" y="4998"/>
                </a:moveTo>
                <a:close/>
                <a:moveTo>
                  <a:pt x="6100" y="4333"/>
                </a:moveTo>
                <a:lnTo>
                  <a:pt x="6061" y="4349"/>
                </a:lnTo>
                <a:lnTo>
                  <a:pt x="5906" y="4739"/>
                </a:lnTo>
                <a:lnTo>
                  <a:pt x="5868" y="4755"/>
                </a:lnTo>
                <a:lnTo>
                  <a:pt x="5845" y="4787"/>
                </a:lnTo>
                <a:lnTo>
                  <a:pt x="5852" y="4771"/>
                </a:lnTo>
                <a:lnTo>
                  <a:pt x="5821" y="4804"/>
                </a:lnTo>
                <a:lnTo>
                  <a:pt x="5875" y="4804"/>
                </a:lnTo>
                <a:lnTo>
                  <a:pt x="5798" y="4917"/>
                </a:lnTo>
                <a:lnTo>
                  <a:pt x="6007" y="4917"/>
                </a:lnTo>
                <a:lnTo>
                  <a:pt x="5984" y="4966"/>
                </a:lnTo>
                <a:lnTo>
                  <a:pt x="6069" y="4950"/>
                </a:lnTo>
                <a:lnTo>
                  <a:pt x="5991" y="5079"/>
                </a:lnTo>
                <a:lnTo>
                  <a:pt x="6084" y="4966"/>
                </a:lnTo>
                <a:lnTo>
                  <a:pt x="6076" y="4998"/>
                </a:lnTo>
                <a:lnTo>
                  <a:pt x="6107" y="4917"/>
                </a:lnTo>
                <a:lnTo>
                  <a:pt x="6123" y="4982"/>
                </a:lnTo>
                <a:lnTo>
                  <a:pt x="6092" y="5079"/>
                </a:lnTo>
                <a:lnTo>
                  <a:pt x="6131" y="5031"/>
                </a:lnTo>
                <a:lnTo>
                  <a:pt x="6123" y="5112"/>
                </a:lnTo>
                <a:lnTo>
                  <a:pt x="6154" y="5096"/>
                </a:lnTo>
                <a:lnTo>
                  <a:pt x="6192" y="4933"/>
                </a:lnTo>
                <a:lnTo>
                  <a:pt x="6161" y="4982"/>
                </a:lnTo>
                <a:lnTo>
                  <a:pt x="6192" y="4869"/>
                </a:lnTo>
                <a:lnTo>
                  <a:pt x="6138" y="4950"/>
                </a:lnTo>
                <a:lnTo>
                  <a:pt x="6146" y="4885"/>
                </a:lnTo>
                <a:lnTo>
                  <a:pt x="6131" y="4885"/>
                </a:lnTo>
                <a:lnTo>
                  <a:pt x="6192" y="4787"/>
                </a:lnTo>
                <a:lnTo>
                  <a:pt x="6123" y="4836"/>
                </a:lnTo>
                <a:lnTo>
                  <a:pt x="6154" y="4787"/>
                </a:lnTo>
                <a:lnTo>
                  <a:pt x="6138" y="4771"/>
                </a:lnTo>
                <a:lnTo>
                  <a:pt x="6146" y="4755"/>
                </a:lnTo>
                <a:lnTo>
                  <a:pt x="6131" y="4771"/>
                </a:lnTo>
                <a:lnTo>
                  <a:pt x="6177" y="4690"/>
                </a:lnTo>
                <a:lnTo>
                  <a:pt x="6123" y="4674"/>
                </a:lnTo>
                <a:lnTo>
                  <a:pt x="6131" y="4641"/>
                </a:lnTo>
                <a:lnTo>
                  <a:pt x="6069" y="4722"/>
                </a:lnTo>
                <a:lnTo>
                  <a:pt x="6084" y="4641"/>
                </a:lnTo>
                <a:lnTo>
                  <a:pt x="6069" y="4674"/>
                </a:lnTo>
                <a:lnTo>
                  <a:pt x="6076" y="4658"/>
                </a:lnTo>
                <a:lnTo>
                  <a:pt x="6030" y="4658"/>
                </a:lnTo>
                <a:lnTo>
                  <a:pt x="6046" y="4625"/>
                </a:lnTo>
                <a:lnTo>
                  <a:pt x="6030" y="4641"/>
                </a:lnTo>
                <a:lnTo>
                  <a:pt x="6076" y="4576"/>
                </a:lnTo>
                <a:lnTo>
                  <a:pt x="5991" y="4641"/>
                </a:lnTo>
                <a:lnTo>
                  <a:pt x="6084" y="4398"/>
                </a:lnTo>
                <a:lnTo>
                  <a:pt x="6092" y="4365"/>
                </a:lnTo>
                <a:lnTo>
                  <a:pt x="6115" y="4333"/>
                </a:lnTo>
                <a:close/>
                <a:moveTo>
                  <a:pt x="18106" y="5112"/>
                </a:moveTo>
                <a:lnTo>
                  <a:pt x="18160" y="5209"/>
                </a:lnTo>
                <a:lnTo>
                  <a:pt x="18121" y="5128"/>
                </a:lnTo>
                <a:lnTo>
                  <a:pt x="18106" y="5112"/>
                </a:lnTo>
                <a:close/>
                <a:moveTo>
                  <a:pt x="17603" y="3879"/>
                </a:moveTo>
                <a:lnTo>
                  <a:pt x="17595" y="3911"/>
                </a:lnTo>
                <a:lnTo>
                  <a:pt x="17657" y="3992"/>
                </a:lnTo>
                <a:lnTo>
                  <a:pt x="17642" y="4025"/>
                </a:lnTo>
                <a:lnTo>
                  <a:pt x="17727" y="4300"/>
                </a:lnTo>
                <a:lnTo>
                  <a:pt x="18082" y="5226"/>
                </a:lnTo>
                <a:lnTo>
                  <a:pt x="18075" y="5096"/>
                </a:lnTo>
                <a:lnTo>
                  <a:pt x="18106" y="5112"/>
                </a:lnTo>
                <a:lnTo>
                  <a:pt x="18005" y="4933"/>
                </a:lnTo>
                <a:lnTo>
                  <a:pt x="17974" y="4690"/>
                </a:lnTo>
                <a:lnTo>
                  <a:pt x="18090" y="4787"/>
                </a:lnTo>
                <a:lnTo>
                  <a:pt x="17603" y="3879"/>
                </a:lnTo>
                <a:close/>
                <a:moveTo>
                  <a:pt x="18508" y="5290"/>
                </a:moveTo>
                <a:lnTo>
                  <a:pt x="18469" y="5307"/>
                </a:lnTo>
                <a:lnTo>
                  <a:pt x="18477" y="5339"/>
                </a:lnTo>
                <a:lnTo>
                  <a:pt x="18454" y="5453"/>
                </a:lnTo>
                <a:lnTo>
                  <a:pt x="18454" y="5469"/>
                </a:lnTo>
                <a:lnTo>
                  <a:pt x="18469" y="5388"/>
                </a:lnTo>
                <a:lnTo>
                  <a:pt x="18523" y="5323"/>
                </a:lnTo>
                <a:lnTo>
                  <a:pt x="18508" y="5290"/>
                </a:lnTo>
                <a:close/>
                <a:moveTo>
                  <a:pt x="18399" y="5469"/>
                </a:moveTo>
                <a:lnTo>
                  <a:pt x="18399" y="5566"/>
                </a:lnTo>
                <a:lnTo>
                  <a:pt x="18415" y="5599"/>
                </a:lnTo>
                <a:lnTo>
                  <a:pt x="18438" y="5469"/>
                </a:lnTo>
                <a:close/>
                <a:moveTo>
                  <a:pt x="4090" y="4739"/>
                </a:moveTo>
                <a:lnTo>
                  <a:pt x="4260" y="4901"/>
                </a:lnTo>
                <a:lnTo>
                  <a:pt x="4236" y="4950"/>
                </a:lnTo>
                <a:lnTo>
                  <a:pt x="4252" y="5015"/>
                </a:lnTo>
                <a:lnTo>
                  <a:pt x="4236" y="5047"/>
                </a:lnTo>
                <a:lnTo>
                  <a:pt x="4252" y="5079"/>
                </a:lnTo>
                <a:lnTo>
                  <a:pt x="4236" y="5096"/>
                </a:lnTo>
                <a:lnTo>
                  <a:pt x="4244" y="5096"/>
                </a:lnTo>
                <a:lnTo>
                  <a:pt x="4229" y="5128"/>
                </a:lnTo>
                <a:lnTo>
                  <a:pt x="4399" y="5193"/>
                </a:lnTo>
                <a:lnTo>
                  <a:pt x="4391" y="5209"/>
                </a:lnTo>
                <a:lnTo>
                  <a:pt x="4422" y="5209"/>
                </a:lnTo>
                <a:lnTo>
                  <a:pt x="4422" y="5226"/>
                </a:lnTo>
                <a:lnTo>
                  <a:pt x="4453" y="5274"/>
                </a:lnTo>
                <a:lnTo>
                  <a:pt x="4468" y="5404"/>
                </a:lnTo>
                <a:lnTo>
                  <a:pt x="4476" y="5404"/>
                </a:lnTo>
                <a:lnTo>
                  <a:pt x="4476" y="5420"/>
                </a:lnTo>
                <a:lnTo>
                  <a:pt x="4461" y="5404"/>
                </a:lnTo>
                <a:lnTo>
                  <a:pt x="4445" y="5453"/>
                </a:lnTo>
                <a:lnTo>
                  <a:pt x="4391" y="5436"/>
                </a:lnTo>
                <a:lnTo>
                  <a:pt x="4383" y="5420"/>
                </a:lnTo>
                <a:lnTo>
                  <a:pt x="4399" y="5388"/>
                </a:lnTo>
                <a:lnTo>
                  <a:pt x="4391" y="5388"/>
                </a:lnTo>
                <a:lnTo>
                  <a:pt x="4391" y="5339"/>
                </a:lnTo>
                <a:lnTo>
                  <a:pt x="4360" y="5339"/>
                </a:lnTo>
                <a:lnTo>
                  <a:pt x="4252" y="5696"/>
                </a:lnTo>
                <a:lnTo>
                  <a:pt x="4236" y="5534"/>
                </a:lnTo>
                <a:lnTo>
                  <a:pt x="4182" y="5583"/>
                </a:lnTo>
                <a:lnTo>
                  <a:pt x="4260" y="5355"/>
                </a:lnTo>
                <a:lnTo>
                  <a:pt x="4252" y="5307"/>
                </a:lnTo>
                <a:lnTo>
                  <a:pt x="4182" y="5258"/>
                </a:lnTo>
                <a:lnTo>
                  <a:pt x="4113" y="5420"/>
                </a:lnTo>
                <a:lnTo>
                  <a:pt x="4128" y="5339"/>
                </a:lnTo>
                <a:lnTo>
                  <a:pt x="3974" y="5842"/>
                </a:lnTo>
                <a:lnTo>
                  <a:pt x="3896" y="5891"/>
                </a:lnTo>
                <a:lnTo>
                  <a:pt x="3989" y="5453"/>
                </a:lnTo>
                <a:lnTo>
                  <a:pt x="3958" y="5453"/>
                </a:lnTo>
                <a:lnTo>
                  <a:pt x="4059" y="5226"/>
                </a:lnTo>
                <a:lnTo>
                  <a:pt x="4059" y="5258"/>
                </a:lnTo>
                <a:lnTo>
                  <a:pt x="4090" y="5226"/>
                </a:lnTo>
                <a:lnTo>
                  <a:pt x="4074" y="5274"/>
                </a:lnTo>
                <a:lnTo>
                  <a:pt x="4167" y="5193"/>
                </a:lnTo>
                <a:lnTo>
                  <a:pt x="4198" y="5226"/>
                </a:lnTo>
                <a:lnTo>
                  <a:pt x="4206" y="5209"/>
                </a:lnTo>
                <a:lnTo>
                  <a:pt x="4252" y="5209"/>
                </a:lnTo>
                <a:lnTo>
                  <a:pt x="4198" y="5128"/>
                </a:lnTo>
                <a:lnTo>
                  <a:pt x="4213" y="5096"/>
                </a:lnTo>
                <a:lnTo>
                  <a:pt x="4059" y="5128"/>
                </a:lnTo>
                <a:lnTo>
                  <a:pt x="4051" y="5079"/>
                </a:lnTo>
                <a:lnTo>
                  <a:pt x="4005" y="5079"/>
                </a:lnTo>
                <a:lnTo>
                  <a:pt x="4005" y="5015"/>
                </a:lnTo>
                <a:lnTo>
                  <a:pt x="3842" y="5112"/>
                </a:lnTo>
                <a:lnTo>
                  <a:pt x="3842" y="5063"/>
                </a:lnTo>
                <a:lnTo>
                  <a:pt x="3780" y="5079"/>
                </a:lnTo>
                <a:lnTo>
                  <a:pt x="4043" y="4804"/>
                </a:lnTo>
                <a:lnTo>
                  <a:pt x="4059" y="4771"/>
                </a:lnTo>
                <a:lnTo>
                  <a:pt x="4074" y="4771"/>
                </a:lnTo>
                <a:lnTo>
                  <a:pt x="4051" y="4820"/>
                </a:lnTo>
                <a:lnTo>
                  <a:pt x="4090" y="4771"/>
                </a:lnTo>
                <a:lnTo>
                  <a:pt x="4090" y="4739"/>
                </a:lnTo>
                <a:close/>
                <a:moveTo>
                  <a:pt x="9973" y="5712"/>
                </a:moveTo>
                <a:lnTo>
                  <a:pt x="9965" y="5745"/>
                </a:lnTo>
                <a:lnTo>
                  <a:pt x="9919" y="5793"/>
                </a:lnTo>
                <a:lnTo>
                  <a:pt x="9926" y="5810"/>
                </a:lnTo>
                <a:lnTo>
                  <a:pt x="9926" y="5875"/>
                </a:lnTo>
                <a:lnTo>
                  <a:pt x="9965" y="5940"/>
                </a:lnTo>
                <a:lnTo>
                  <a:pt x="9973" y="5712"/>
                </a:lnTo>
                <a:close/>
                <a:moveTo>
                  <a:pt x="18082" y="5307"/>
                </a:moveTo>
                <a:lnTo>
                  <a:pt x="18168" y="5664"/>
                </a:lnTo>
                <a:lnTo>
                  <a:pt x="18113" y="5647"/>
                </a:lnTo>
                <a:lnTo>
                  <a:pt x="18113" y="5745"/>
                </a:lnTo>
                <a:lnTo>
                  <a:pt x="18198" y="5940"/>
                </a:lnTo>
                <a:lnTo>
                  <a:pt x="18198" y="5891"/>
                </a:lnTo>
                <a:lnTo>
                  <a:pt x="18229" y="5891"/>
                </a:lnTo>
                <a:lnTo>
                  <a:pt x="18160" y="5810"/>
                </a:lnTo>
                <a:lnTo>
                  <a:pt x="18168" y="5761"/>
                </a:lnTo>
                <a:lnTo>
                  <a:pt x="18198" y="5793"/>
                </a:lnTo>
                <a:lnTo>
                  <a:pt x="18245" y="5777"/>
                </a:lnTo>
                <a:lnTo>
                  <a:pt x="18353" y="5858"/>
                </a:lnTo>
                <a:lnTo>
                  <a:pt x="18345" y="5777"/>
                </a:lnTo>
                <a:lnTo>
                  <a:pt x="18446" y="5631"/>
                </a:lnTo>
                <a:lnTo>
                  <a:pt x="18423" y="5647"/>
                </a:lnTo>
                <a:lnTo>
                  <a:pt x="18384" y="5599"/>
                </a:lnTo>
                <a:lnTo>
                  <a:pt x="18361" y="5485"/>
                </a:lnTo>
                <a:lnTo>
                  <a:pt x="18314" y="5534"/>
                </a:lnTo>
                <a:lnTo>
                  <a:pt x="18082" y="5307"/>
                </a:lnTo>
                <a:close/>
                <a:moveTo>
                  <a:pt x="10862" y="6134"/>
                </a:moveTo>
                <a:lnTo>
                  <a:pt x="10885" y="6167"/>
                </a:lnTo>
                <a:lnTo>
                  <a:pt x="10865" y="6137"/>
                </a:lnTo>
                <a:lnTo>
                  <a:pt x="10862" y="6134"/>
                </a:lnTo>
                <a:close/>
                <a:moveTo>
                  <a:pt x="11735" y="5015"/>
                </a:moveTo>
                <a:lnTo>
                  <a:pt x="11728" y="5031"/>
                </a:lnTo>
                <a:lnTo>
                  <a:pt x="11766" y="5031"/>
                </a:lnTo>
                <a:lnTo>
                  <a:pt x="11728" y="5079"/>
                </a:lnTo>
                <a:lnTo>
                  <a:pt x="11728" y="5112"/>
                </a:lnTo>
                <a:lnTo>
                  <a:pt x="11689" y="5112"/>
                </a:lnTo>
                <a:lnTo>
                  <a:pt x="11735" y="5193"/>
                </a:lnTo>
                <a:lnTo>
                  <a:pt x="11712" y="5226"/>
                </a:lnTo>
                <a:lnTo>
                  <a:pt x="11697" y="5290"/>
                </a:lnTo>
                <a:lnTo>
                  <a:pt x="11643" y="5307"/>
                </a:lnTo>
                <a:lnTo>
                  <a:pt x="11650" y="5323"/>
                </a:lnTo>
                <a:lnTo>
                  <a:pt x="11635" y="5339"/>
                </a:lnTo>
                <a:lnTo>
                  <a:pt x="11967" y="5745"/>
                </a:lnTo>
                <a:lnTo>
                  <a:pt x="11967" y="5972"/>
                </a:lnTo>
                <a:lnTo>
                  <a:pt x="11217" y="5972"/>
                </a:lnTo>
                <a:lnTo>
                  <a:pt x="11264" y="6053"/>
                </a:lnTo>
                <a:lnTo>
                  <a:pt x="11202" y="6086"/>
                </a:lnTo>
                <a:lnTo>
                  <a:pt x="11217" y="6102"/>
                </a:lnTo>
                <a:lnTo>
                  <a:pt x="11148" y="6118"/>
                </a:lnTo>
                <a:lnTo>
                  <a:pt x="11132" y="6102"/>
                </a:lnTo>
                <a:lnTo>
                  <a:pt x="11140" y="6118"/>
                </a:lnTo>
                <a:lnTo>
                  <a:pt x="11094" y="6102"/>
                </a:lnTo>
                <a:lnTo>
                  <a:pt x="11040" y="6167"/>
                </a:lnTo>
                <a:lnTo>
                  <a:pt x="11156" y="6005"/>
                </a:lnTo>
                <a:lnTo>
                  <a:pt x="11194" y="6021"/>
                </a:lnTo>
                <a:lnTo>
                  <a:pt x="11102" y="5777"/>
                </a:lnTo>
                <a:lnTo>
                  <a:pt x="11163" y="5453"/>
                </a:lnTo>
                <a:lnTo>
                  <a:pt x="11179" y="5388"/>
                </a:lnTo>
                <a:lnTo>
                  <a:pt x="11179" y="5420"/>
                </a:lnTo>
                <a:lnTo>
                  <a:pt x="11210" y="5323"/>
                </a:lnTo>
                <a:lnTo>
                  <a:pt x="11202" y="5274"/>
                </a:lnTo>
                <a:lnTo>
                  <a:pt x="11303" y="5079"/>
                </a:lnTo>
                <a:lnTo>
                  <a:pt x="11326" y="5096"/>
                </a:lnTo>
                <a:lnTo>
                  <a:pt x="11310" y="5015"/>
                </a:lnTo>
                <a:lnTo>
                  <a:pt x="11372" y="5112"/>
                </a:lnTo>
                <a:lnTo>
                  <a:pt x="11310" y="5128"/>
                </a:lnTo>
                <a:lnTo>
                  <a:pt x="11364" y="5193"/>
                </a:lnTo>
                <a:lnTo>
                  <a:pt x="11426" y="5193"/>
                </a:lnTo>
                <a:lnTo>
                  <a:pt x="11434" y="5242"/>
                </a:lnTo>
                <a:lnTo>
                  <a:pt x="11380" y="5307"/>
                </a:lnTo>
                <a:lnTo>
                  <a:pt x="11449" y="5372"/>
                </a:lnTo>
                <a:lnTo>
                  <a:pt x="11449" y="5453"/>
                </a:lnTo>
                <a:lnTo>
                  <a:pt x="11496" y="5453"/>
                </a:lnTo>
                <a:lnTo>
                  <a:pt x="11573" y="5355"/>
                </a:lnTo>
                <a:lnTo>
                  <a:pt x="11612" y="5372"/>
                </a:lnTo>
                <a:lnTo>
                  <a:pt x="11627" y="5307"/>
                </a:lnTo>
                <a:lnTo>
                  <a:pt x="11550" y="5307"/>
                </a:lnTo>
                <a:lnTo>
                  <a:pt x="11519" y="5209"/>
                </a:lnTo>
                <a:lnTo>
                  <a:pt x="11534" y="5144"/>
                </a:lnTo>
                <a:lnTo>
                  <a:pt x="11527" y="5193"/>
                </a:lnTo>
                <a:lnTo>
                  <a:pt x="11735" y="5015"/>
                </a:lnTo>
                <a:close/>
                <a:moveTo>
                  <a:pt x="10885" y="6167"/>
                </a:moveTo>
                <a:close/>
                <a:moveTo>
                  <a:pt x="10885" y="6167"/>
                </a:moveTo>
                <a:close/>
                <a:moveTo>
                  <a:pt x="9903" y="6021"/>
                </a:moveTo>
                <a:lnTo>
                  <a:pt x="9903" y="6069"/>
                </a:lnTo>
                <a:lnTo>
                  <a:pt x="9919" y="6280"/>
                </a:lnTo>
                <a:lnTo>
                  <a:pt x="9988" y="6297"/>
                </a:lnTo>
                <a:lnTo>
                  <a:pt x="9988" y="6021"/>
                </a:lnTo>
                <a:close/>
                <a:moveTo>
                  <a:pt x="12516" y="5047"/>
                </a:moveTo>
                <a:lnTo>
                  <a:pt x="12555" y="5079"/>
                </a:lnTo>
                <a:lnTo>
                  <a:pt x="12570" y="5063"/>
                </a:lnTo>
                <a:lnTo>
                  <a:pt x="12601" y="5063"/>
                </a:lnTo>
                <a:lnTo>
                  <a:pt x="12655" y="5323"/>
                </a:lnTo>
                <a:lnTo>
                  <a:pt x="12539" y="5323"/>
                </a:lnTo>
                <a:lnTo>
                  <a:pt x="12563" y="5453"/>
                </a:lnTo>
                <a:lnTo>
                  <a:pt x="12493" y="5485"/>
                </a:lnTo>
                <a:lnTo>
                  <a:pt x="12524" y="5501"/>
                </a:lnTo>
                <a:lnTo>
                  <a:pt x="12578" y="5664"/>
                </a:lnTo>
                <a:lnTo>
                  <a:pt x="12601" y="5680"/>
                </a:lnTo>
                <a:lnTo>
                  <a:pt x="12617" y="5712"/>
                </a:lnTo>
                <a:lnTo>
                  <a:pt x="12655" y="5729"/>
                </a:lnTo>
                <a:lnTo>
                  <a:pt x="12709" y="5988"/>
                </a:lnTo>
                <a:lnTo>
                  <a:pt x="12709" y="5842"/>
                </a:lnTo>
                <a:lnTo>
                  <a:pt x="12825" y="6005"/>
                </a:lnTo>
                <a:lnTo>
                  <a:pt x="12810" y="6069"/>
                </a:lnTo>
                <a:lnTo>
                  <a:pt x="12717" y="6005"/>
                </a:lnTo>
                <a:lnTo>
                  <a:pt x="12748" y="6199"/>
                </a:lnTo>
                <a:lnTo>
                  <a:pt x="12771" y="6167"/>
                </a:lnTo>
                <a:lnTo>
                  <a:pt x="12787" y="6232"/>
                </a:lnTo>
                <a:lnTo>
                  <a:pt x="12764" y="6232"/>
                </a:lnTo>
                <a:lnTo>
                  <a:pt x="12764" y="6280"/>
                </a:lnTo>
                <a:lnTo>
                  <a:pt x="12795" y="6297"/>
                </a:lnTo>
                <a:lnTo>
                  <a:pt x="12833" y="6670"/>
                </a:lnTo>
                <a:lnTo>
                  <a:pt x="12849" y="6670"/>
                </a:lnTo>
                <a:lnTo>
                  <a:pt x="12833" y="6686"/>
                </a:lnTo>
                <a:lnTo>
                  <a:pt x="12833" y="6670"/>
                </a:lnTo>
                <a:lnTo>
                  <a:pt x="12655" y="6686"/>
                </a:lnTo>
                <a:lnTo>
                  <a:pt x="12516" y="6524"/>
                </a:lnTo>
                <a:lnTo>
                  <a:pt x="12501" y="6297"/>
                </a:lnTo>
                <a:lnTo>
                  <a:pt x="12508" y="6329"/>
                </a:lnTo>
                <a:lnTo>
                  <a:pt x="12570" y="6134"/>
                </a:lnTo>
                <a:lnTo>
                  <a:pt x="12338" y="5664"/>
                </a:lnTo>
                <a:lnTo>
                  <a:pt x="12338" y="5566"/>
                </a:lnTo>
                <a:lnTo>
                  <a:pt x="12331" y="5615"/>
                </a:lnTo>
                <a:lnTo>
                  <a:pt x="12269" y="5436"/>
                </a:lnTo>
                <a:lnTo>
                  <a:pt x="12277" y="5404"/>
                </a:lnTo>
                <a:lnTo>
                  <a:pt x="12284" y="5404"/>
                </a:lnTo>
                <a:lnTo>
                  <a:pt x="12292" y="5258"/>
                </a:lnTo>
                <a:lnTo>
                  <a:pt x="12308" y="5274"/>
                </a:lnTo>
                <a:lnTo>
                  <a:pt x="12369" y="5226"/>
                </a:lnTo>
                <a:lnTo>
                  <a:pt x="12362" y="5193"/>
                </a:lnTo>
                <a:lnTo>
                  <a:pt x="12393" y="5161"/>
                </a:lnTo>
                <a:lnTo>
                  <a:pt x="12400" y="5144"/>
                </a:lnTo>
                <a:lnTo>
                  <a:pt x="12393" y="5128"/>
                </a:lnTo>
                <a:lnTo>
                  <a:pt x="12516" y="5047"/>
                </a:lnTo>
                <a:close/>
                <a:moveTo>
                  <a:pt x="10383" y="6443"/>
                </a:moveTo>
                <a:lnTo>
                  <a:pt x="10243" y="6475"/>
                </a:lnTo>
                <a:lnTo>
                  <a:pt x="10197" y="6459"/>
                </a:lnTo>
                <a:lnTo>
                  <a:pt x="10359" y="6702"/>
                </a:lnTo>
                <a:lnTo>
                  <a:pt x="10367" y="6654"/>
                </a:lnTo>
                <a:lnTo>
                  <a:pt x="10359" y="6605"/>
                </a:lnTo>
                <a:lnTo>
                  <a:pt x="10383" y="6443"/>
                </a:lnTo>
                <a:close/>
                <a:moveTo>
                  <a:pt x="11086" y="6929"/>
                </a:moveTo>
                <a:lnTo>
                  <a:pt x="11047" y="6962"/>
                </a:lnTo>
                <a:lnTo>
                  <a:pt x="11055" y="6962"/>
                </a:lnTo>
                <a:lnTo>
                  <a:pt x="11086" y="6929"/>
                </a:lnTo>
                <a:close/>
                <a:moveTo>
                  <a:pt x="10916" y="6881"/>
                </a:moveTo>
                <a:lnTo>
                  <a:pt x="10908" y="6897"/>
                </a:lnTo>
                <a:lnTo>
                  <a:pt x="10908" y="6946"/>
                </a:lnTo>
                <a:lnTo>
                  <a:pt x="10986" y="6995"/>
                </a:lnTo>
                <a:lnTo>
                  <a:pt x="11047" y="6962"/>
                </a:lnTo>
                <a:lnTo>
                  <a:pt x="11040" y="6929"/>
                </a:lnTo>
                <a:lnTo>
                  <a:pt x="10939" y="6913"/>
                </a:lnTo>
                <a:lnTo>
                  <a:pt x="10947" y="6897"/>
                </a:lnTo>
                <a:lnTo>
                  <a:pt x="10916" y="6881"/>
                </a:lnTo>
                <a:close/>
                <a:moveTo>
                  <a:pt x="11612" y="6881"/>
                </a:moveTo>
                <a:lnTo>
                  <a:pt x="11473" y="6978"/>
                </a:lnTo>
                <a:lnTo>
                  <a:pt x="11527" y="7059"/>
                </a:lnTo>
                <a:lnTo>
                  <a:pt x="11589" y="6995"/>
                </a:lnTo>
                <a:lnTo>
                  <a:pt x="11612" y="6897"/>
                </a:lnTo>
                <a:lnTo>
                  <a:pt x="11612" y="6881"/>
                </a:lnTo>
                <a:close/>
                <a:moveTo>
                  <a:pt x="18260" y="5956"/>
                </a:moveTo>
                <a:lnTo>
                  <a:pt x="18237" y="5972"/>
                </a:lnTo>
                <a:lnTo>
                  <a:pt x="18268" y="5988"/>
                </a:lnTo>
                <a:lnTo>
                  <a:pt x="18253" y="6037"/>
                </a:lnTo>
                <a:lnTo>
                  <a:pt x="18214" y="5972"/>
                </a:lnTo>
                <a:lnTo>
                  <a:pt x="18222" y="6021"/>
                </a:lnTo>
                <a:lnTo>
                  <a:pt x="18214" y="6053"/>
                </a:lnTo>
                <a:lnTo>
                  <a:pt x="18237" y="6167"/>
                </a:lnTo>
                <a:lnTo>
                  <a:pt x="18229" y="6167"/>
                </a:lnTo>
                <a:lnTo>
                  <a:pt x="18283" y="6475"/>
                </a:lnTo>
                <a:lnTo>
                  <a:pt x="18268" y="6524"/>
                </a:lnTo>
                <a:lnTo>
                  <a:pt x="18253" y="6621"/>
                </a:lnTo>
                <a:lnTo>
                  <a:pt x="18214" y="6686"/>
                </a:lnTo>
                <a:lnTo>
                  <a:pt x="18175" y="6654"/>
                </a:lnTo>
                <a:lnTo>
                  <a:pt x="18183" y="6572"/>
                </a:lnTo>
                <a:lnTo>
                  <a:pt x="18152" y="6621"/>
                </a:lnTo>
                <a:lnTo>
                  <a:pt x="18168" y="6865"/>
                </a:lnTo>
                <a:lnTo>
                  <a:pt x="18121" y="6897"/>
                </a:lnTo>
                <a:lnTo>
                  <a:pt x="18098" y="6881"/>
                </a:lnTo>
                <a:lnTo>
                  <a:pt x="17951" y="6978"/>
                </a:lnTo>
                <a:lnTo>
                  <a:pt x="17897" y="7157"/>
                </a:lnTo>
                <a:lnTo>
                  <a:pt x="17982" y="7173"/>
                </a:lnTo>
                <a:lnTo>
                  <a:pt x="17974" y="7108"/>
                </a:lnTo>
                <a:lnTo>
                  <a:pt x="18168" y="7059"/>
                </a:lnTo>
                <a:lnTo>
                  <a:pt x="18160" y="7108"/>
                </a:lnTo>
                <a:lnTo>
                  <a:pt x="18214" y="7238"/>
                </a:lnTo>
                <a:lnTo>
                  <a:pt x="18268" y="7108"/>
                </a:lnTo>
                <a:lnTo>
                  <a:pt x="18237" y="6995"/>
                </a:lnTo>
                <a:lnTo>
                  <a:pt x="18260" y="7043"/>
                </a:lnTo>
                <a:lnTo>
                  <a:pt x="18260" y="7011"/>
                </a:lnTo>
                <a:lnTo>
                  <a:pt x="18268" y="7059"/>
                </a:lnTo>
                <a:lnTo>
                  <a:pt x="18345" y="7059"/>
                </a:lnTo>
                <a:lnTo>
                  <a:pt x="18376" y="6978"/>
                </a:lnTo>
                <a:lnTo>
                  <a:pt x="18392" y="6978"/>
                </a:lnTo>
                <a:lnTo>
                  <a:pt x="18399" y="6946"/>
                </a:lnTo>
                <a:lnTo>
                  <a:pt x="18415" y="6946"/>
                </a:lnTo>
                <a:lnTo>
                  <a:pt x="18407" y="6881"/>
                </a:lnTo>
                <a:lnTo>
                  <a:pt x="18430" y="6897"/>
                </a:lnTo>
                <a:lnTo>
                  <a:pt x="18430" y="6946"/>
                </a:lnTo>
                <a:lnTo>
                  <a:pt x="18446" y="7011"/>
                </a:lnTo>
                <a:lnTo>
                  <a:pt x="18477" y="6865"/>
                </a:lnTo>
                <a:lnTo>
                  <a:pt x="18446" y="6800"/>
                </a:lnTo>
                <a:lnTo>
                  <a:pt x="18384" y="6443"/>
                </a:lnTo>
                <a:lnTo>
                  <a:pt x="18407" y="6426"/>
                </a:lnTo>
                <a:lnTo>
                  <a:pt x="18399" y="6329"/>
                </a:lnTo>
                <a:lnTo>
                  <a:pt x="18399" y="6313"/>
                </a:lnTo>
                <a:lnTo>
                  <a:pt x="18260" y="5956"/>
                </a:lnTo>
                <a:close/>
                <a:moveTo>
                  <a:pt x="18059" y="7108"/>
                </a:moveTo>
                <a:lnTo>
                  <a:pt x="18052" y="7157"/>
                </a:lnTo>
                <a:lnTo>
                  <a:pt x="18021" y="7140"/>
                </a:lnTo>
                <a:lnTo>
                  <a:pt x="18013" y="7189"/>
                </a:lnTo>
                <a:lnTo>
                  <a:pt x="17990" y="7254"/>
                </a:lnTo>
                <a:lnTo>
                  <a:pt x="18021" y="7286"/>
                </a:lnTo>
                <a:lnTo>
                  <a:pt x="18044" y="7352"/>
                </a:lnTo>
                <a:lnTo>
                  <a:pt x="18106" y="7238"/>
                </a:lnTo>
                <a:lnTo>
                  <a:pt x="18129" y="7270"/>
                </a:lnTo>
                <a:lnTo>
                  <a:pt x="18144" y="7189"/>
                </a:lnTo>
                <a:lnTo>
                  <a:pt x="18113" y="7108"/>
                </a:lnTo>
                <a:close/>
                <a:moveTo>
                  <a:pt x="11480" y="7562"/>
                </a:moveTo>
                <a:lnTo>
                  <a:pt x="11473" y="7579"/>
                </a:lnTo>
                <a:lnTo>
                  <a:pt x="11496" y="7595"/>
                </a:lnTo>
                <a:lnTo>
                  <a:pt x="11480" y="7562"/>
                </a:lnTo>
                <a:close/>
                <a:moveTo>
                  <a:pt x="17874" y="7189"/>
                </a:moveTo>
                <a:lnTo>
                  <a:pt x="17843" y="7238"/>
                </a:lnTo>
                <a:lnTo>
                  <a:pt x="17843" y="7270"/>
                </a:lnTo>
                <a:lnTo>
                  <a:pt x="17835" y="7254"/>
                </a:lnTo>
                <a:lnTo>
                  <a:pt x="17866" y="7335"/>
                </a:lnTo>
                <a:lnTo>
                  <a:pt x="17843" y="7303"/>
                </a:lnTo>
                <a:lnTo>
                  <a:pt x="17866" y="7384"/>
                </a:lnTo>
                <a:lnTo>
                  <a:pt x="17889" y="7335"/>
                </a:lnTo>
                <a:lnTo>
                  <a:pt x="17874" y="7303"/>
                </a:lnTo>
                <a:lnTo>
                  <a:pt x="17889" y="7319"/>
                </a:lnTo>
                <a:lnTo>
                  <a:pt x="17912" y="7384"/>
                </a:lnTo>
                <a:lnTo>
                  <a:pt x="17920" y="7579"/>
                </a:lnTo>
                <a:lnTo>
                  <a:pt x="17959" y="7611"/>
                </a:lnTo>
                <a:lnTo>
                  <a:pt x="17959" y="7530"/>
                </a:lnTo>
                <a:lnTo>
                  <a:pt x="17974" y="7644"/>
                </a:lnTo>
                <a:lnTo>
                  <a:pt x="17982" y="7611"/>
                </a:lnTo>
                <a:lnTo>
                  <a:pt x="17982" y="7579"/>
                </a:lnTo>
                <a:lnTo>
                  <a:pt x="18005" y="7579"/>
                </a:lnTo>
                <a:lnTo>
                  <a:pt x="17982" y="7270"/>
                </a:lnTo>
                <a:lnTo>
                  <a:pt x="17959" y="7270"/>
                </a:lnTo>
                <a:lnTo>
                  <a:pt x="17951" y="7205"/>
                </a:lnTo>
                <a:lnTo>
                  <a:pt x="17936" y="7222"/>
                </a:lnTo>
                <a:lnTo>
                  <a:pt x="17905" y="7189"/>
                </a:lnTo>
                <a:close/>
                <a:moveTo>
                  <a:pt x="3749" y="7838"/>
                </a:moveTo>
                <a:lnTo>
                  <a:pt x="3757" y="7855"/>
                </a:lnTo>
                <a:lnTo>
                  <a:pt x="3753" y="7839"/>
                </a:lnTo>
                <a:lnTo>
                  <a:pt x="3749" y="7838"/>
                </a:lnTo>
                <a:close/>
                <a:moveTo>
                  <a:pt x="4043" y="8471"/>
                </a:moveTo>
                <a:lnTo>
                  <a:pt x="4043" y="8472"/>
                </a:lnTo>
                <a:lnTo>
                  <a:pt x="4043" y="8488"/>
                </a:lnTo>
                <a:lnTo>
                  <a:pt x="4043" y="8471"/>
                </a:lnTo>
                <a:close/>
                <a:moveTo>
                  <a:pt x="17510" y="8585"/>
                </a:moveTo>
                <a:lnTo>
                  <a:pt x="17479" y="8601"/>
                </a:lnTo>
                <a:lnTo>
                  <a:pt x="17433" y="8845"/>
                </a:lnTo>
                <a:lnTo>
                  <a:pt x="17510" y="9120"/>
                </a:lnTo>
                <a:lnTo>
                  <a:pt x="17526" y="8650"/>
                </a:lnTo>
                <a:lnTo>
                  <a:pt x="17510" y="8585"/>
                </a:lnTo>
                <a:close/>
                <a:moveTo>
                  <a:pt x="3510" y="9185"/>
                </a:moveTo>
                <a:lnTo>
                  <a:pt x="3510" y="9202"/>
                </a:lnTo>
                <a:lnTo>
                  <a:pt x="3525" y="9185"/>
                </a:lnTo>
                <a:close/>
                <a:moveTo>
                  <a:pt x="13320" y="9380"/>
                </a:moveTo>
                <a:close/>
                <a:moveTo>
                  <a:pt x="3935" y="8926"/>
                </a:moveTo>
                <a:lnTo>
                  <a:pt x="3719" y="9072"/>
                </a:lnTo>
                <a:lnTo>
                  <a:pt x="3711" y="9104"/>
                </a:lnTo>
                <a:lnTo>
                  <a:pt x="3680" y="9137"/>
                </a:lnTo>
                <a:lnTo>
                  <a:pt x="3703" y="9120"/>
                </a:lnTo>
                <a:lnTo>
                  <a:pt x="3703" y="9153"/>
                </a:lnTo>
                <a:lnTo>
                  <a:pt x="3889" y="9007"/>
                </a:lnTo>
                <a:lnTo>
                  <a:pt x="3873" y="9039"/>
                </a:lnTo>
                <a:lnTo>
                  <a:pt x="4097" y="9185"/>
                </a:lnTo>
                <a:lnTo>
                  <a:pt x="4105" y="9283"/>
                </a:lnTo>
                <a:lnTo>
                  <a:pt x="4182" y="9331"/>
                </a:lnTo>
                <a:lnTo>
                  <a:pt x="4144" y="9461"/>
                </a:lnTo>
                <a:lnTo>
                  <a:pt x="4314" y="9429"/>
                </a:lnTo>
                <a:lnTo>
                  <a:pt x="4322" y="9445"/>
                </a:lnTo>
                <a:lnTo>
                  <a:pt x="4376" y="9429"/>
                </a:lnTo>
                <a:lnTo>
                  <a:pt x="4376" y="9380"/>
                </a:lnTo>
                <a:lnTo>
                  <a:pt x="4213" y="9218"/>
                </a:lnTo>
                <a:lnTo>
                  <a:pt x="4198" y="9185"/>
                </a:lnTo>
                <a:lnTo>
                  <a:pt x="4182" y="9169"/>
                </a:lnTo>
                <a:lnTo>
                  <a:pt x="4198" y="9169"/>
                </a:lnTo>
                <a:lnTo>
                  <a:pt x="4167" y="9137"/>
                </a:lnTo>
                <a:lnTo>
                  <a:pt x="4175" y="9153"/>
                </a:lnTo>
                <a:lnTo>
                  <a:pt x="3935" y="8926"/>
                </a:lnTo>
                <a:close/>
                <a:moveTo>
                  <a:pt x="15670" y="9461"/>
                </a:moveTo>
                <a:close/>
                <a:moveTo>
                  <a:pt x="16830" y="9429"/>
                </a:moveTo>
                <a:lnTo>
                  <a:pt x="16830" y="9445"/>
                </a:lnTo>
                <a:lnTo>
                  <a:pt x="16753" y="9477"/>
                </a:lnTo>
                <a:lnTo>
                  <a:pt x="16760" y="9477"/>
                </a:lnTo>
                <a:lnTo>
                  <a:pt x="16722" y="9575"/>
                </a:lnTo>
                <a:lnTo>
                  <a:pt x="16760" y="9705"/>
                </a:lnTo>
                <a:lnTo>
                  <a:pt x="16838" y="9656"/>
                </a:lnTo>
                <a:lnTo>
                  <a:pt x="16869" y="9510"/>
                </a:lnTo>
                <a:lnTo>
                  <a:pt x="16830" y="9429"/>
                </a:lnTo>
                <a:close/>
                <a:moveTo>
                  <a:pt x="4121" y="9672"/>
                </a:moveTo>
                <a:lnTo>
                  <a:pt x="4097" y="9688"/>
                </a:lnTo>
                <a:lnTo>
                  <a:pt x="4128" y="9786"/>
                </a:lnTo>
                <a:lnTo>
                  <a:pt x="4159" y="9802"/>
                </a:lnTo>
                <a:lnTo>
                  <a:pt x="4198" y="9769"/>
                </a:lnTo>
                <a:lnTo>
                  <a:pt x="4229" y="9769"/>
                </a:lnTo>
                <a:lnTo>
                  <a:pt x="4121" y="9672"/>
                </a:lnTo>
                <a:close/>
                <a:moveTo>
                  <a:pt x="4430" y="9477"/>
                </a:moveTo>
                <a:lnTo>
                  <a:pt x="4468" y="9526"/>
                </a:lnTo>
                <a:lnTo>
                  <a:pt x="4468" y="9591"/>
                </a:lnTo>
                <a:lnTo>
                  <a:pt x="4492" y="9672"/>
                </a:lnTo>
                <a:lnTo>
                  <a:pt x="4468" y="9688"/>
                </a:lnTo>
                <a:lnTo>
                  <a:pt x="4368" y="9656"/>
                </a:lnTo>
                <a:lnTo>
                  <a:pt x="4353" y="9705"/>
                </a:lnTo>
                <a:lnTo>
                  <a:pt x="4383" y="9753"/>
                </a:lnTo>
                <a:lnTo>
                  <a:pt x="4492" y="9721"/>
                </a:lnTo>
                <a:lnTo>
                  <a:pt x="4530" y="9769"/>
                </a:lnTo>
                <a:lnTo>
                  <a:pt x="4553" y="9818"/>
                </a:lnTo>
                <a:lnTo>
                  <a:pt x="4577" y="9721"/>
                </a:lnTo>
                <a:lnTo>
                  <a:pt x="4739" y="9721"/>
                </a:lnTo>
                <a:lnTo>
                  <a:pt x="4762" y="9640"/>
                </a:lnTo>
                <a:lnTo>
                  <a:pt x="4685" y="9575"/>
                </a:lnTo>
                <a:lnTo>
                  <a:pt x="4708" y="9559"/>
                </a:lnTo>
                <a:lnTo>
                  <a:pt x="4430" y="9477"/>
                </a:lnTo>
                <a:close/>
                <a:moveTo>
                  <a:pt x="15779" y="10094"/>
                </a:moveTo>
                <a:close/>
                <a:moveTo>
                  <a:pt x="3703" y="10191"/>
                </a:moveTo>
                <a:lnTo>
                  <a:pt x="3703" y="10208"/>
                </a:lnTo>
                <a:lnTo>
                  <a:pt x="3711" y="10224"/>
                </a:lnTo>
                <a:lnTo>
                  <a:pt x="3703" y="10191"/>
                </a:lnTo>
                <a:close/>
                <a:moveTo>
                  <a:pt x="3340" y="10532"/>
                </a:moveTo>
                <a:lnTo>
                  <a:pt x="3355" y="10548"/>
                </a:lnTo>
                <a:lnTo>
                  <a:pt x="3347" y="10532"/>
                </a:lnTo>
                <a:close/>
                <a:moveTo>
                  <a:pt x="17557" y="9672"/>
                </a:moveTo>
                <a:lnTo>
                  <a:pt x="17534" y="9786"/>
                </a:lnTo>
                <a:lnTo>
                  <a:pt x="17549" y="10078"/>
                </a:lnTo>
                <a:lnTo>
                  <a:pt x="17510" y="10045"/>
                </a:lnTo>
                <a:lnTo>
                  <a:pt x="17565" y="10305"/>
                </a:lnTo>
                <a:lnTo>
                  <a:pt x="17580" y="10273"/>
                </a:lnTo>
                <a:lnTo>
                  <a:pt x="17611" y="10338"/>
                </a:lnTo>
                <a:lnTo>
                  <a:pt x="17595" y="10451"/>
                </a:lnTo>
                <a:lnTo>
                  <a:pt x="17657" y="10467"/>
                </a:lnTo>
                <a:lnTo>
                  <a:pt x="17673" y="10419"/>
                </a:lnTo>
                <a:lnTo>
                  <a:pt x="17742" y="10532"/>
                </a:lnTo>
                <a:lnTo>
                  <a:pt x="17719" y="10435"/>
                </a:lnTo>
                <a:lnTo>
                  <a:pt x="17843" y="10646"/>
                </a:lnTo>
                <a:lnTo>
                  <a:pt x="17796" y="10467"/>
                </a:lnTo>
                <a:lnTo>
                  <a:pt x="17820" y="10451"/>
                </a:lnTo>
                <a:lnTo>
                  <a:pt x="17773" y="10419"/>
                </a:lnTo>
                <a:lnTo>
                  <a:pt x="17773" y="10451"/>
                </a:lnTo>
                <a:lnTo>
                  <a:pt x="17727" y="10370"/>
                </a:lnTo>
                <a:lnTo>
                  <a:pt x="17704" y="10386"/>
                </a:lnTo>
                <a:lnTo>
                  <a:pt x="17711" y="10419"/>
                </a:lnTo>
                <a:lnTo>
                  <a:pt x="17634" y="10208"/>
                </a:lnTo>
                <a:lnTo>
                  <a:pt x="17650" y="10078"/>
                </a:lnTo>
                <a:lnTo>
                  <a:pt x="17673" y="10029"/>
                </a:lnTo>
                <a:lnTo>
                  <a:pt x="17657" y="9705"/>
                </a:lnTo>
                <a:lnTo>
                  <a:pt x="17634" y="9721"/>
                </a:lnTo>
                <a:lnTo>
                  <a:pt x="17557" y="9672"/>
                </a:lnTo>
                <a:close/>
                <a:moveTo>
                  <a:pt x="17843" y="10646"/>
                </a:moveTo>
                <a:close/>
                <a:moveTo>
                  <a:pt x="17588" y="10500"/>
                </a:moveTo>
                <a:lnTo>
                  <a:pt x="17665" y="10695"/>
                </a:lnTo>
                <a:lnTo>
                  <a:pt x="17665" y="10565"/>
                </a:lnTo>
                <a:lnTo>
                  <a:pt x="17619" y="10500"/>
                </a:lnTo>
                <a:close/>
                <a:moveTo>
                  <a:pt x="16838" y="10743"/>
                </a:moveTo>
                <a:close/>
                <a:moveTo>
                  <a:pt x="16838" y="10743"/>
                </a:moveTo>
                <a:lnTo>
                  <a:pt x="16837" y="10749"/>
                </a:lnTo>
                <a:lnTo>
                  <a:pt x="16838" y="10759"/>
                </a:lnTo>
                <a:lnTo>
                  <a:pt x="16838" y="10743"/>
                </a:lnTo>
                <a:close/>
                <a:moveTo>
                  <a:pt x="17789" y="10646"/>
                </a:moveTo>
                <a:lnTo>
                  <a:pt x="17789" y="10759"/>
                </a:lnTo>
                <a:lnTo>
                  <a:pt x="17820" y="10727"/>
                </a:lnTo>
                <a:lnTo>
                  <a:pt x="17851" y="10776"/>
                </a:lnTo>
                <a:lnTo>
                  <a:pt x="17804" y="10662"/>
                </a:lnTo>
                <a:lnTo>
                  <a:pt x="17789" y="10646"/>
                </a:lnTo>
                <a:close/>
                <a:moveTo>
                  <a:pt x="17858" y="10646"/>
                </a:moveTo>
                <a:lnTo>
                  <a:pt x="17920" y="10857"/>
                </a:lnTo>
                <a:lnTo>
                  <a:pt x="17967" y="10889"/>
                </a:lnTo>
                <a:lnTo>
                  <a:pt x="17974" y="10889"/>
                </a:lnTo>
                <a:lnTo>
                  <a:pt x="17928" y="10678"/>
                </a:lnTo>
                <a:lnTo>
                  <a:pt x="17858" y="10646"/>
                </a:lnTo>
                <a:close/>
                <a:moveTo>
                  <a:pt x="17711" y="10759"/>
                </a:moveTo>
                <a:lnTo>
                  <a:pt x="17704" y="10776"/>
                </a:lnTo>
                <a:lnTo>
                  <a:pt x="17719" y="10792"/>
                </a:lnTo>
                <a:lnTo>
                  <a:pt x="17719" y="11003"/>
                </a:lnTo>
                <a:lnTo>
                  <a:pt x="17789" y="10857"/>
                </a:lnTo>
                <a:lnTo>
                  <a:pt x="17711" y="10759"/>
                </a:lnTo>
                <a:close/>
                <a:moveTo>
                  <a:pt x="17874" y="10824"/>
                </a:moveTo>
                <a:lnTo>
                  <a:pt x="17881" y="10889"/>
                </a:lnTo>
                <a:lnTo>
                  <a:pt x="17905" y="10938"/>
                </a:lnTo>
                <a:lnTo>
                  <a:pt x="17928" y="11068"/>
                </a:lnTo>
                <a:lnTo>
                  <a:pt x="17928" y="11003"/>
                </a:lnTo>
                <a:lnTo>
                  <a:pt x="17936" y="11035"/>
                </a:lnTo>
                <a:lnTo>
                  <a:pt x="17936" y="10970"/>
                </a:lnTo>
                <a:lnTo>
                  <a:pt x="17928" y="10938"/>
                </a:lnTo>
                <a:lnTo>
                  <a:pt x="17912" y="10841"/>
                </a:lnTo>
                <a:lnTo>
                  <a:pt x="17897" y="10857"/>
                </a:lnTo>
                <a:lnTo>
                  <a:pt x="17874" y="10824"/>
                </a:lnTo>
                <a:close/>
                <a:moveTo>
                  <a:pt x="14596" y="11084"/>
                </a:moveTo>
                <a:lnTo>
                  <a:pt x="14611" y="11149"/>
                </a:lnTo>
                <a:lnTo>
                  <a:pt x="14601" y="11102"/>
                </a:lnTo>
                <a:lnTo>
                  <a:pt x="14596" y="11084"/>
                </a:lnTo>
                <a:close/>
                <a:moveTo>
                  <a:pt x="17812" y="10922"/>
                </a:moveTo>
                <a:lnTo>
                  <a:pt x="17781" y="10954"/>
                </a:lnTo>
                <a:lnTo>
                  <a:pt x="17773" y="10987"/>
                </a:lnTo>
                <a:lnTo>
                  <a:pt x="17781" y="11052"/>
                </a:lnTo>
                <a:lnTo>
                  <a:pt x="17750" y="11100"/>
                </a:lnTo>
                <a:lnTo>
                  <a:pt x="17812" y="11214"/>
                </a:lnTo>
                <a:lnTo>
                  <a:pt x="17812" y="10922"/>
                </a:lnTo>
                <a:close/>
                <a:moveTo>
                  <a:pt x="17541" y="10857"/>
                </a:moveTo>
                <a:lnTo>
                  <a:pt x="17410" y="11311"/>
                </a:lnTo>
                <a:lnTo>
                  <a:pt x="17410" y="11327"/>
                </a:lnTo>
                <a:lnTo>
                  <a:pt x="17557" y="11003"/>
                </a:lnTo>
                <a:lnTo>
                  <a:pt x="17541" y="10857"/>
                </a:lnTo>
                <a:close/>
                <a:moveTo>
                  <a:pt x="14859" y="11133"/>
                </a:moveTo>
                <a:lnTo>
                  <a:pt x="14843" y="11392"/>
                </a:lnTo>
                <a:lnTo>
                  <a:pt x="14843" y="11425"/>
                </a:lnTo>
                <a:lnTo>
                  <a:pt x="14936" y="11701"/>
                </a:lnTo>
                <a:lnTo>
                  <a:pt x="14975" y="11441"/>
                </a:lnTo>
                <a:lnTo>
                  <a:pt x="14882" y="11149"/>
                </a:lnTo>
                <a:lnTo>
                  <a:pt x="14859" y="11133"/>
                </a:lnTo>
                <a:close/>
                <a:moveTo>
                  <a:pt x="17959" y="11149"/>
                </a:moveTo>
                <a:lnTo>
                  <a:pt x="17959" y="11230"/>
                </a:lnTo>
                <a:lnTo>
                  <a:pt x="17920" y="11262"/>
                </a:lnTo>
                <a:lnTo>
                  <a:pt x="17920" y="11295"/>
                </a:lnTo>
                <a:lnTo>
                  <a:pt x="17897" y="11295"/>
                </a:lnTo>
                <a:lnTo>
                  <a:pt x="17889" y="11360"/>
                </a:lnTo>
                <a:lnTo>
                  <a:pt x="17858" y="11392"/>
                </a:lnTo>
                <a:lnTo>
                  <a:pt x="17851" y="11295"/>
                </a:lnTo>
                <a:lnTo>
                  <a:pt x="17820" y="11311"/>
                </a:lnTo>
                <a:lnTo>
                  <a:pt x="17796" y="11376"/>
                </a:lnTo>
                <a:lnTo>
                  <a:pt x="17750" y="11409"/>
                </a:lnTo>
                <a:lnTo>
                  <a:pt x="17750" y="11555"/>
                </a:lnTo>
                <a:lnTo>
                  <a:pt x="17781" y="11425"/>
                </a:lnTo>
                <a:lnTo>
                  <a:pt x="17812" y="11441"/>
                </a:lnTo>
                <a:lnTo>
                  <a:pt x="17835" y="11490"/>
                </a:lnTo>
                <a:lnTo>
                  <a:pt x="17843" y="11425"/>
                </a:lnTo>
                <a:lnTo>
                  <a:pt x="17874" y="11457"/>
                </a:lnTo>
                <a:lnTo>
                  <a:pt x="17881" y="11603"/>
                </a:lnTo>
                <a:lnTo>
                  <a:pt x="17959" y="11733"/>
                </a:lnTo>
                <a:lnTo>
                  <a:pt x="17967" y="11717"/>
                </a:lnTo>
                <a:lnTo>
                  <a:pt x="17967" y="11749"/>
                </a:lnTo>
                <a:lnTo>
                  <a:pt x="17997" y="11717"/>
                </a:lnTo>
                <a:lnTo>
                  <a:pt x="17974" y="11619"/>
                </a:lnTo>
                <a:lnTo>
                  <a:pt x="17990" y="11522"/>
                </a:lnTo>
                <a:lnTo>
                  <a:pt x="18013" y="11555"/>
                </a:lnTo>
                <a:lnTo>
                  <a:pt x="18028" y="11668"/>
                </a:lnTo>
                <a:lnTo>
                  <a:pt x="18028" y="11587"/>
                </a:lnTo>
                <a:lnTo>
                  <a:pt x="18052" y="11522"/>
                </a:lnTo>
                <a:lnTo>
                  <a:pt x="18028" y="11311"/>
                </a:lnTo>
                <a:lnTo>
                  <a:pt x="18021" y="11295"/>
                </a:lnTo>
                <a:lnTo>
                  <a:pt x="18028" y="11262"/>
                </a:lnTo>
                <a:lnTo>
                  <a:pt x="18013" y="11181"/>
                </a:lnTo>
                <a:lnTo>
                  <a:pt x="17959" y="11149"/>
                </a:lnTo>
                <a:close/>
                <a:moveTo>
                  <a:pt x="18175" y="12334"/>
                </a:moveTo>
                <a:lnTo>
                  <a:pt x="18144" y="12463"/>
                </a:lnTo>
                <a:lnTo>
                  <a:pt x="18152" y="12739"/>
                </a:lnTo>
                <a:lnTo>
                  <a:pt x="18206" y="12853"/>
                </a:lnTo>
                <a:lnTo>
                  <a:pt x="18168" y="12626"/>
                </a:lnTo>
                <a:lnTo>
                  <a:pt x="18237" y="12658"/>
                </a:lnTo>
                <a:lnTo>
                  <a:pt x="18198" y="12545"/>
                </a:lnTo>
                <a:lnTo>
                  <a:pt x="18222" y="12512"/>
                </a:lnTo>
                <a:lnTo>
                  <a:pt x="18222" y="12463"/>
                </a:lnTo>
                <a:lnTo>
                  <a:pt x="18152" y="12528"/>
                </a:lnTo>
                <a:lnTo>
                  <a:pt x="18175" y="12480"/>
                </a:lnTo>
                <a:lnTo>
                  <a:pt x="18175" y="12431"/>
                </a:lnTo>
                <a:lnTo>
                  <a:pt x="18168" y="12398"/>
                </a:lnTo>
                <a:lnTo>
                  <a:pt x="18175" y="12334"/>
                </a:lnTo>
                <a:close/>
                <a:moveTo>
                  <a:pt x="6038" y="12739"/>
                </a:moveTo>
                <a:lnTo>
                  <a:pt x="5906" y="12788"/>
                </a:lnTo>
                <a:lnTo>
                  <a:pt x="5906" y="12934"/>
                </a:lnTo>
                <a:lnTo>
                  <a:pt x="5930" y="12983"/>
                </a:lnTo>
                <a:lnTo>
                  <a:pt x="6007" y="12934"/>
                </a:lnTo>
                <a:lnTo>
                  <a:pt x="6053" y="12804"/>
                </a:lnTo>
                <a:lnTo>
                  <a:pt x="6038" y="12739"/>
                </a:lnTo>
                <a:close/>
                <a:moveTo>
                  <a:pt x="19737" y="13112"/>
                </a:moveTo>
                <a:lnTo>
                  <a:pt x="19729" y="13145"/>
                </a:lnTo>
                <a:lnTo>
                  <a:pt x="19745" y="13161"/>
                </a:lnTo>
                <a:lnTo>
                  <a:pt x="19752" y="13161"/>
                </a:lnTo>
                <a:lnTo>
                  <a:pt x="19737" y="13112"/>
                </a:lnTo>
                <a:close/>
                <a:moveTo>
                  <a:pt x="16668" y="12983"/>
                </a:moveTo>
                <a:lnTo>
                  <a:pt x="16614" y="12999"/>
                </a:lnTo>
                <a:lnTo>
                  <a:pt x="16621" y="13048"/>
                </a:lnTo>
                <a:lnTo>
                  <a:pt x="16652" y="13096"/>
                </a:lnTo>
                <a:lnTo>
                  <a:pt x="16652" y="13145"/>
                </a:lnTo>
                <a:lnTo>
                  <a:pt x="16706" y="13194"/>
                </a:lnTo>
                <a:lnTo>
                  <a:pt x="16714" y="13112"/>
                </a:lnTo>
                <a:lnTo>
                  <a:pt x="16668" y="12983"/>
                </a:lnTo>
                <a:close/>
                <a:moveTo>
                  <a:pt x="16784" y="13112"/>
                </a:moveTo>
                <a:lnTo>
                  <a:pt x="16768" y="13177"/>
                </a:lnTo>
                <a:lnTo>
                  <a:pt x="16768" y="13226"/>
                </a:lnTo>
                <a:lnTo>
                  <a:pt x="16807" y="13194"/>
                </a:lnTo>
                <a:lnTo>
                  <a:pt x="16784" y="13112"/>
                </a:lnTo>
                <a:close/>
                <a:moveTo>
                  <a:pt x="18175" y="13226"/>
                </a:moveTo>
                <a:lnTo>
                  <a:pt x="18160" y="13275"/>
                </a:lnTo>
                <a:lnTo>
                  <a:pt x="18183" y="13226"/>
                </a:lnTo>
                <a:close/>
                <a:moveTo>
                  <a:pt x="18206" y="13161"/>
                </a:moveTo>
                <a:lnTo>
                  <a:pt x="18183" y="13226"/>
                </a:lnTo>
                <a:lnTo>
                  <a:pt x="18198" y="13259"/>
                </a:lnTo>
                <a:lnTo>
                  <a:pt x="18237" y="13242"/>
                </a:lnTo>
                <a:lnTo>
                  <a:pt x="18268" y="13259"/>
                </a:lnTo>
                <a:lnTo>
                  <a:pt x="18291" y="13242"/>
                </a:lnTo>
                <a:lnTo>
                  <a:pt x="18361" y="13324"/>
                </a:lnTo>
                <a:lnTo>
                  <a:pt x="18260" y="13161"/>
                </a:lnTo>
                <a:close/>
                <a:moveTo>
                  <a:pt x="17387" y="11555"/>
                </a:moveTo>
                <a:lnTo>
                  <a:pt x="17309" y="11782"/>
                </a:lnTo>
                <a:lnTo>
                  <a:pt x="17309" y="11863"/>
                </a:lnTo>
                <a:lnTo>
                  <a:pt x="17271" y="11895"/>
                </a:lnTo>
                <a:lnTo>
                  <a:pt x="17271" y="11879"/>
                </a:lnTo>
                <a:lnTo>
                  <a:pt x="17201" y="11960"/>
                </a:lnTo>
                <a:lnTo>
                  <a:pt x="17162" y="12123"/>
                </a:lnTo>
                <a:lnTo>
                  <a:pt x="17039" y="12252"/>
                </a:lnTo>
                <a:lnTo>
                  <a:pt x="17031" y="12285"/>
                </a:lnTo>
                <a:lnTo>
                  <a:pt x="17023" y="12301"/>
                </a:lnTo>
                <a:lnTo>
                  <a:pt x="17023" y="12480"/>
                </a:lnTo>
                <a:lnTo>
                  <a:pt x="16907" y="12366"/>
                </a:lnTo>
                <a:lnTo>
                  <a:pt x="16869" y="12496"/>
                </a:lnTo>
                <a:lnTo>
                  <a:pt x="16876" y="12496"/>
                </a:lnTo>
                <a:lnTo>
                  <a:pt x="16946" y="13177"/>
                </a:lnTo>
                <a:lnTo>
                  <a:pt x="17047" y="13177"/>
                </a:lnTo>
                <a:lnTo>
                  <a:pt x="17070" y="13275"/>
                </a:lnTo>
                <a:lnTo>
                  <a:pt x="17085" y="13242"/>
                </a:lnTo>
                <a:lnTo>
                  <a:pt x="17108" y="13259"/>
                </a:lnTo>
                <a:lnTo>
                  <a:pt x="17139" y="13177"/>
                </a:lnTo>
                <a:lnTo>
                  <a:pt x="17186" y="13259"/>
                </a:lnTo>
                <a:lnTo>
                  <a:pt x="17232" y="13226"/>
                </a:lnTo>
                <a:lnTo>
                  <a:pt x="17240" y="13259"/>
                </a:lnTo>
                <a:lnTo>
                  <a:pt x="17263" y="13372"/>
                </a:lnTo>
                <a:lnTo>
                  <a:pt x="17340" y="13275"/>
                </a:lnTo>
                <a:lnTo>
                  <a:pt x="17364" y="13210"/>
                </a:lnTo>
                <a:lnTo>
                  <a:pt x="17356" y="13177"/>
                </a:lnTo>
                <a:lnTo>
                  <a:pt x="17371" y="13129"/>
                </a:lnTo>
                <a:lnTo>
                  <a:pt x="17364" y="12999"/>
                </a:lnTo>
                <a:lnTo>
                  <a:pt x="17402" y="12869"/>
                </a:lnTo>
                <a:lnTo>
                  <a:pt x="17425" y="12869"/>
                </a:lnTo>
                <a:lnTo>
                  <a:pt x="17479" y="12528"/>
                </a:lnTo>
                <a:lnTo>
                  <a:pt x="17526" y="12561"/>
                </a:lnTo>
                <a:lnTo>
                  <a:pt x="17549" y="12561"/>
                </a:lnTo>
                <a:lnTo>
                  <a:pt x="17541" y="12528"/>
                </a:lnTo>
                <a:lnTo>
                  <a:pt x="17472" y="12366"/>
                </a:lnTo>
                <a:lnTo>
                  <a:pt x="17464" y="12236"/>
                </a:lnTo>
                <a:lnTo>
                  <a:pt x="17456" y="12220"/>
                </a:lnTo>
                <a:lnTo>
                  <a:pt x="17418" y="12106"/>
                </a:lnTo>
                <a:lnTo>
                  <a:pt x="17449" y="12090"/>
                </a:lnTo>
                <a:lnTo>
                  <a:pt x="17456" y="12074"/>
                </a:lnTo>
                <a:lnTo>
                  <a:pt x="17456" y="11993"/>
                </a:lnTo>
                <a:lnTo>
                  <a:pt x="17518" y="11993"/>
                </a:lnTo>
                <a:lnTo>
                  <a:pt x="17495" y="11879"/>
                </a:lnTo>
                <a:lnTo>
                  <a:pt x="17557" y="11863"/>
                </a:lnTo>
                <a:lnTo>
                  <a:pt x="17472" y="11717"/>
                </a:lnTo>
                <a:lnTo>
                  <a:pt x="17441" y="11733"/>
                </a:lnTo>
                <a:lnTo>
                  <a:pt x="17418" y="11571"/>
                </a:lnTo>
                <a:lnTo>
                  <a:pt x="17387" y="11619"/>
                </a:lnTo>
                <a:lnTo>
                  <a:pt x="17387" y="11555"/>
                </a:lnTo>
                <a:close/>
                <a:moveTo>
                  <a:pt x="19752" y="13161"/>
                </a:moveTo>
                <a:lnTo>
                  <a:pt x="19868" y="13486"/>
                </a:lnTo>
                <a:lnTo>
                  <a:pt x="19830" y="13291"/>
                </a:lnTo>
                <a:lnTo>
                  <a:pt x="19752" y="13161"/>
                </a:lnTo>
                <a:close/>
                <a:moveTo>
                  <a:pt x="17967" y="12415"/>
                </a:moveTo>
                <a:lnTo>
                  <a:pt x="17928" y="12512"/>
                </a:lnTo>
                <a:lnTo>
                  <a:pt x="17735" y="12528"/>
                </a:lnTo>
                <a:lnTo>
                  <a:pt x="17719" y="12496"/>
                </a:lnTo>
                <a:lnTo>
                  <a:pt x="17650" y="12545"/>
                </a:lnTo>
                <a:lnTo>
                  <a:pt x="17611" y="12674"/>
                </a:lnTo>
                <a:lnTo>
                  <a:pt x="17611" y="12707"/>
                </a:lnTo>
                <a:lnTo>
                  <a:pt x="17603" y="12723"/>
                </a:lnTo>
                <a:lnTo>
                  <a:pt x="17611" y="12837"/>
                </a:lnTo>
                <a:lnTo>
                  <a:pt x="17603" y="12804"/>
                </a:lnTo>
                <a:lnTo>
                  <a:pt x="17541" y="13242"/>
                </a:lnTo>
                <a:lnTo>
                  <a:pt x="17565" y="13275"/>
                </a:lnTo>
                <a:lnTo>
                  <a:pt x="17580" y="13307"/>
                </a:lnTo>
                <a:lnTo>
                  <a:pt x="17588" y="13632"/>
                </a:lnTo>
                <a:lnTo>
                  <a:pt x="17642" y="13616"/>
                </a:lnTo>
                <a:lnTo>
                  <a:pt x="17657" y="13145"/>
                </a:lnTo>
                <a:lnTo>
                  <a:pt x="17719" y="13453"/>
                </a:lnTo>
                <a:lnTo>
                  <a:pt x="17812" y="13388"/>
                </a:lnTo>
                <a:lnTo>
                  <a:pt x="17773" y="13291"/>
                </a:lnTo>
                <a:lnTo>
                  <a:pt x="17781" y="13194"/>
                </a:lnTo>
                <a:lnTo>
                  <a:pt x="17719" y="13015"/>
                </a:lnTo>
                <a:lnTo>
                  <a:pt x="17735" y="13015"/>
                </a:lnTo>
                <a:lnTo>
                  <a:pt x="17820" y="12853"/>
                </a:lnTo>
                <a:lnTo>
                  <a:pt x="17851" y="12869"/>
                </a:lnTo>
                <a:lnTo>
                  <a:pt x="17820" y="12804"/>
                </a:lnTo>
                <a:lnTo>
                  <a:pt x="17820" y="12820"/>
                </a:lnTo>
                <a:lnTo>
                  <a:pt x="17657" y="12885"/>
                </a:lnTo>
                <a:lnTo>
                  <a:pt x="17634" y="12804"/>
                </a:lnTo>
                <a:lnTo>
                  <a:pt x="17626" y="12723"/>
                </a:lnTo>
                <a:lnTo>
                  <a:pt x="17835" y="12626"/>
                </a:lnTo>
                <a:lnTo>
                  <a:pt x="17874" y="12658"/>
                </a:lnTo>
                <a:lnTo>
                  <a:pt x="17912" y="12642"/>
                </a:lnTo>
                <a:lnTo>
                  <a:pt x="17959" y="12545"/>
                </a:lnTo>
                <a:lnTo>
                  <a:pt x="17967" y="12415"/>
                </a:lnTo>
                <a:close/>
                <a:moveTo>
                  <a:pt x="15918" y="11847"/>
                </a:moveTo>
                <a:lnTo>
                  <a:pt x="16559" y="13664"/>
                </a:lnTo>
                <a:lnTo>
                  <a:pt x="16559" y="13599"/>
                </a:lnTo>
                <a:lnTo>
                  <a:pt x="16629" y="13648"/>
                </a:lnTo>
                <a:lnTo>
                  <a:pt x="16660" y="13210"/>
                </a:lnTo>
                <a:lnTo>
                  <a:pt x="16575" y="13112"/>
                </a:lnTo>
                <a:lnTo>
                  <a:pt x="16552" y="12869"/>
                </a:lnTo>
                <a:lnTo>
                  <a:pt x="16505" y="12837"/>
                </a:lnTo>
                <a:lnTo>
                  <a:pt x="16490" y="12772"/>
                </a:lnTo>
                <a:lnTo>
                  <a:pt x="16513" y="12691"/>
                </a:lnTo>
                <a:lnTo>
                  <a:pt x="16482" y="12609"/>
                </a:lnTo>
                <a:lnTo>
                  <a:pt x="16428" y="12658"/>
                </a:lnTo>
                <a:lnTo>
                  <a:pt x="16459" y="12626"/>
                </a:lnTo>
                <a:lnTo>
                  <a:pt x="16335" y="12350"/>
                </a:lnTo>
                <a:lnTo>
                  <a:pt x="16312" y="12382"/>
                </a:lnTo>
                <a:lnTo>
                  <a:pt x="16072" y="11847"/>
                </a:lnTo>
                <a:close/>
                <a:moveTo>
                  <a:pt x="18608" y="13583"/>
                </a:moveTo>
                <a:lnTo>
                  <a:pt x="18585" y="13632"/>
                </a:lnTo>
                <a:lnTo>
                  <a:pt x="18577" y="13681"/>
                </a:lnTo>
                <a:lnTo>
                  <a:pt x="18616" y="13729"/>
                </a:lnTo>
                <a:lnTo>
                  <a:pt x="18624" y="13648"/>
                </a:lnTo>
                <a:lnTo>
                  <a:pt x="18608" y="13583"/>
                </a:lnTo>
                <a:close/>
                <a:moveTo>
                  <a:pt x="19791" y="13388"/>
                </a:moveTo>
                <a:lnTo>
                  <a:pt x="19783" y="13470"/>
                </a:lnTo>
                <a:lnTo>
                  <a:pt x="19706" y="13599"/>
                </a:lnTo>
                <a:lnTo>
                  <a:pt x="19683" y="13599"/>
                </a:lnTo>
                <a:lnTo>
                  <a:pt x="19675" y="13518"/>
                </a:lnTo>
                <a:lnTo>
                  <a:pt x="19660" y="13599"/>
                </a:lnTo>
                <a:lnTo>
                  <a:pt x="19551" y="13632"/>
                </a:lnTo>
                <a:lnTo>
                  <a:pt x="19636" y="13729"/>
                </a:lnTo>
                <a:lnTo>
                  <a:pt x="19814" y="13567"/>
                </a:lnTo>
                <a:lnTo>
                  <a:pt x="19806" y="13534"/>
                </a:lnTo>
                <a:lnTo>
                  <a:pt x="19822" y="13518"/>
                </a:lnTo>
                <a:lnTo>
                  <a:pt x="19837" y="13405"/>
                </a:lnTo>
                <a:lnTo>
                  <a:pt x="19791" y="13388"/>
                </a:lnTo>
                <a:close/>
                <a:moveTo>
                  <a:pt x="18840" y="13940"/>
                </a:moveTo>
                <a:lnTo>
                  <a:pt x="18801" y="14070"/>
                </a:lnTo>
                <a:lnTo>
                  <a:pt x="18871" y="14038"/>
                </a:lnTo>
                <a:lnTo>
                  <a:pt x="18840" y="13940"/>
                </a:lnTo>
                <a:close/>
                <a:moveTo>
                  <a:pt x="16668" y="13681"/>
                </a:moveTo>
                <a:lnTo>
                  <a:pt x="16606" y="13794"/>
                </a:lnTo>
                <a:lnTo>
                  <a:pt x="16614" y="13827"/>
                </a:lnTo>
                <a:lnTo>
                  <a:pt x="17178" y="14102"/>
                </a:lnTo>
                <a:lnTo>
                  <a:pt x="17217" y="14119"/>
                </a:lnTo>
                <a:lnTo>
                  <a:pt x="17217" y="13973"/>
                </a:lnTo>
                <a:lnTo>
                  <a:pt x="17108" y="13908"/>
                </a:lnTo>
                <a:lnTo>
                  <a:pt x="17093" y="13827"/>
                </a:lnTo>
                <a:lnTo>
                  <a:pt x="16977" y="13762"/>
                </a:lnTo>
                <a:lnTo>
                  <a:pt x="16954" y="13827"/>
                </a:lnTo>
                <a:lnTo>
                  <a:pt x="16830" y="13810"/>
                </a:lnTo>
                <a:lnTo>
                  <a:pt x="16799" y="13729"/>
                </a:lnTo>
                <a:lnTo>
                  <a:pt x="16668" y="13681"/>
                </a:lnTo>
                <a:close/>
                <a:moveTo>
                  <a:pt x="17217" y="14021"/>
                </a:moveTo>
                <a:lnTo>
                  <a:pt x="17255" y="14135"/>
                </a:lnTo>
                <a:lnTo>
                  <a:pt x="17302" y="14070"/>
                </a:lnTo>
                <a:lnTo>
                  <a:pt x="17263" y="14021"/>
                </a:lnTo>
                <a:close/>
                <a:moveTo>
                  <a:pt x="17340" y="14054"/>
                </a:moveTo>
                <a:lnTo>
                  <a:pt x="17309" y="14119"/>
                </a:lnTo>
                <a:lnTo>
                  <a:pt x="17364" y="14151"/>
                </a:lnTo>
                <a:lnTo>
                  <a:pt x="17371" y="14070"/>
                </a:lnTo>
                <a:lnTo>
                  <a:pt x="17340" y="14054"/>
                </a:lnTo>
                <a:close/>
                <a:moveTo>
                  <a:pt x="17796" y="14038"/>
                </a:moveTo>
                <a:lnTo>
                  <a:pt x="17758" y="14102"/>
                </a:lnTo>
                <a:lnTo>
                  <a:pt x="17626" y="14054"/>
                </a:lnTo>
                <a:lnTo>
                  <a:pt x="17588" y="14070"/>
                </a:lnTo>
                <a:lnTo>
                  <a:pt x="17588" y="14151"/>
                </a:lnTo>
                <a:lnTo>
                  <a:pt x="17742" y="14119"/>
                </a:lnTo>
                <a:lnTo>
                  <a:pt x="17789" y="14086"/>
                </a:lnTo>
                <a:lnTo>
                  <a:pt x="17804" y="14038"/>
                </a:lnTo>
                <a:close/>
                <a:moveTo>
                  <a:pt x="17456" y="14021"/>
                </a:moveTo>
                <a:lnTo>
                  <a:pt x="17441" y="14054"/>
                </a:lnTo>
                <a:lnTo>
                  <a:pt x="17464" y="14119"/>
                </a:lnTo>
                <a:lnTo>
                  <a:pt x="17418" y="14070"/>
                </a:lnTo>
                <a:lnTo>
                  <a:pt x="17387" y="14184"/>
                </a:lnTo>
                <a:lnTo>
                  <a:pt x="17487" y="14119"/>
                </a:lnTo>
                <a:lnTo>
                  <a:pt x="17518" y="14135"/>
                </a:lnTo>
                <a:lnTo>
                  <a:pt x="17510" y="14119"/>
                </a:lnTo>
                <a:lnTo>
                  <a:pt x="17518" y="14119"/>
                </a:lnTo>
                <a:lnTo>
                  <a:pt x="17510" y="14070"/>
                </a:lnTo>
                <a:lnTo>
                  <a:pt x="17479" y="14054"/>
                </a:lnTo>
                <a:lnTo>
                  <a:pt x="17456" y="14021"/>
                </a:lnTo>
                <a:close/>
                <a:moveTo>
                  <a:pt x="17588" y="14216"/>
                </a:moveTo>
                <a:lnTo>
                  <a:pt x="17518" y="14265"/>
                </a:lnTo>
                <a:lnTo>
                  <a:pt x="17588" y="14346"/>
                </a:lnTo>
                <a:lnTo>
                  <a:pt x="17634" y="14314"/>
                </a:lnTo>
                <a:lnTo>
                  <a:pt x="17588" y="14216"/>
                </a:lnTo>
                <a:close/>
                <a:moveTo>
                  <a:pt x="18098" y="14070"/>
                </a:moveTo>
                <a:lnTo>
                  <a:pt x="17990" y="14086"/>
                </a:lnTo>
                <a:lnTo>
                  <a:pt x="17835" y="14297"/>
                </a:lnTo>
                <a:lnTo>
                  <a:pt x="17835" y="14362"/>
                </a:lnTo>
                <a:lnTo>
                  <a:pt x="17920" y="14297"/>
                </a:lnTo>
                <a:lnTo>
                  <a:pt x="18098" y="14070"/>
                </a:lnTo>
                <a:close/>
                <a:moveTo>
                  <a:pt x="18492" y="12755"/>
                </a:moveTo>
                <a:lnTo>
                  <a:pt x="18384" y="12918"/>
                </a:lnTo>
                <a:lnTo>
                  <a:pt x="18438" y="12950"/>
                </a:lnTo>
                <a:lnTo>
                  <a:pt x="18454" y="13031"/>
                </a:lnTo>
                <a:lnTo>
                  <a:pt x="18477" y="13064"/>
                </a:lnTo>
                <a:lnTo>
                  <a:pt x="18577" y="13048"/>
                </a:lnTo>
                <a:lnTo>
                  <a:pt x="18562" y="13129"/>
                </a:lnTo>
                <a:lnTo>
                  <a:pt x="18446" y="13161"/>
                </a:lnTo>
                <a:lnTo>
                  <a:pt x="18484" y="13210"/>
                </a:lnTo>
                <a:lnTo>
                  <a:pt x="18500" y="13340"/>
                </a:lnTo>
                <a:lnTo>
                  <a:pt x="18569" y="13194"/>
                </a:lnTo>
                <a:lnTo>
                  <a:pt x="18577" y="13324"/>
                </a:lnTo>
                <a:lnTo>
                  <a:pt x="18639" y="13340"/>
                </a:lnTo>
                <a:lnTo>
                  <a:pt x="18655" y="13421"/>
                </a:lnTo>
                <a:lnTo>
                  <a:pt x="18871" y="13632"/>
                </a:lnTo>
                <a:lnTo>
                  <a:pt x="18856" y="13648"/>
                </a:lnTo>
                <a:lnTo>
                  <a:pt x="18871" y="13648"/>
                </a:lnTo>
                <a:lnTo>
                  <a:pt x="18917" y="13875"/>
                </a:lnTo>
                <a:lnTo>
                  <a:pt x="18886" y="13891"/>
                </a:lnTo>
                <a:lnTo>
                  <a:pt x="18902" y="13973"/>
                </a:lnTo>
                <a:lnTo>
                  <a:pt x="18886" y="14038"/>
                </a:lnTo>
                <a:lnTo>
                  <a:pt x="18979" y="13989"/>
                </a:lnTo>
                <a:lnTo>
                  <a:pt x="18979" y="14070"/>
                </a:lnTo>
                <a:lnTo>
                  <a:pt x="19026" y="14184"/>
                </a:lnTo>
                <a:lnTo>
                  <a:pt x="19165" y="14184"/>
                </a:lnTo>
                <a:lnTo>
                  <a:pt x="19188" y="14119"/>
                </a:lnTo>
                <a:lnTo>
                  <a:pt x="19118" y="14038"/>
                </a:lnTo>
                <a:lnTo>
                  <a:pt x="19234" y="14005"/>
                </a:lnTo>
                <a:lnTo>
                  <a:pt x="19234" y="13989"/>
                </a:lnTo>
                <a:lnTo>
                  <a:pt x="19242" y="13989"/>
                </a:lnTo>
                <a:lnTo>
                  <a:pt x="19219" y="13924"/>
                </a:lnTo>
                <a:lnTo>
                  <a:pt x="19265" y="13956"/>
                </a:lnTo>
                <a:lnTo>
                  <a:pt x="19304" y="13940"/>
                </a:lnTo>
                <a:lnTo>
                  <a:pt x="19474" y="14330"/>
                </a:lnTo>
                <a:lnTo>
                  <a:pt x="19660" y="14443"/>
                </a:lnTo>
                <a:lnTo>
                  <a:pt x="19660" y="14395"/>
                </a:lnTo>
                <a:lnTo>
                  <a:pt x="19691" y="14378"/>
                </a:lnTo>
                <a:lnTo>
                  <a:pt x="19629" y="14330"/>
                </a:lnTo>
                <a:lnTo>
                  <a:pt x="19629" y="14297"/>
                </a:lnTo>
                <a:lnTo>
                  <a:pt x="19590" y="14184"/>
                </a:lnTo>
                <a:lnTo>
                  <a:pt x="19551" y="14184"/>
                </a:lnTo>
                <a:lnTo>
                  <a:pt x="19451" y="13810"/>
                </a:lnTo>
                <a:lnTo>
                  <a:pt x="19513" y="13794"/>
                </a:lnTo>
                <a:lnTo>
                  <a:pt x="19389" y="13599"/>
                </a:lnTo>
                <a:lnTo>
                  <a:pt x="19381" y="13486"/>
                </a:lnTo>
                <a:lnTo>
                  <a:pt x="19041" y="13112"/>
                </a:lnTo>
                <a:lnTo>
                  <a:pt x="18863" y="12967"/>
                </a:lnTo>
                <a:lnTo>
                  <a:pt x="18801" y="12999"/>
                </a:lnTo>
                <a:lnTo>
                  <a:pt x="18801" y="13031"/>
                </a:lnTo>
                <a:lnTo>
                  <a:pt x="18670" y="13242"/>
                </a:lnTo>
                <a:lnTo>
                  <a:pt x="18624" y="13112"/>
                </a:lnTo>
                <a:lnTo>
                  <a:pt x="18616" y="13161"/>
                </a:lnTo>
                <a:lnTo>
                  <a:pt x="18585" y="12820"/>
                </a:lnTo>
                <a:lnTo>
                  <a:pt x="18492" y="12755"/>
                </a:lnTo>
                <a:close/>
                <a:moveTo>
                  <a:pt x="18345" y="14524"/>
                </a:moveTo>
                <a:lnTo>
                  <a:pt x="18291" y="14541"/>
                </a:lnTo>
                <a:lnTo>
                  <a:pt x="18291" y="14573"/>
                </a:lnTo>
                <a:lnTo>
                  <a:pt x="18322" y="14654"/>
                </a:lnTo>
                <a:lnTo>
                  <a:pt x="18345" y="14524"/>
                </a:lnTo>
                <a:close/>
                <a:moveTo>
                  <a:pt x="21600" y="15336"/>
                </a:moveTo>
                <a:lnTo>
                  <a:pt x="21585" y="15352"/>
                </a:lnTo>
                <a:lnTo>
                  <a:pt x="21499" y="15417"/>
                </a:lnTo>
                <a:lnTo>
                  <a:pt x="21484" y="15433"/>
                </a:lnTo>
                <a:lnTo>
                  <a:pt x="21561" y="15433"/>
                </a:lnTo>
                <a:lnTo>
                  <a:pt x="21600" y="15336"/>
                </a:lnTo>
                <a:close/>
                <a:moveTo>
                  <a:pt x="21592" y="15401"/>
                </a:moveTo>
                <a:lnTo>
                  <a:pt x="21561" y="15433"/>
                </a:lnTo>
                <a:lnTo>
                  <a:pt x="21585" y="15433"/>
                </a:lnTo>
                <a:lnTo>
                  <a:pt x="21592" y="15401"/>
                </a:lnTo>
                <a:close/>
                <a:moveTo>
                  <a:pt x="21469" y="15563"/>
                </a:moveTo>
                <a:lnTo>
                  <a:pt x="21384" y="15644"/>
                </a:lnTo>
                <a:lnTo>
                  <a:pt x="21453" y="15660"/>
                </a:lnTo>
                <a:lnTo>
                  <a:pt x="21476" y="15612"/>
                </a:lnTo>
                <a:lnTo>
                  <a:pt x="21469" y="15563"/>
                </a:lnTo>
                <a:close/>
                <a:moveTo>
                  <a:pt x="12764" y="14719"/>
                </a:moveTo>
                <a:lnTo>
                  <a:pt x="12709" y="14735"/>
                </a:lnTo>
                <a:lnTo>
                  <a:pt x="12709" y="14865"/>
                </a:lnTo>
                <a:lnTo>
                  <a:pt x="12648" y="14963"/>
                </a:lnTo>
                <a:lnTo>
                  <a:pt x="12648" y="15092"/>
                </a:lnTo>
                <a:lnTo>
                  <a:pt x="12609" y="15141"/>
                </a:lnTo>
                <a:lnTo>
                  <a:pt x="12601" y="15125"/>
                </a:lnTo>
                <a:lnTo>
                  <a:pt x="12539" y="15287"/>
                </a:lnTo>
                <a:lnTo>
                  <a:pt x="12501" y="15271"/>
                </a:lnTo>
                <a:lnTo>
                  <a:pt x="12470" y="15303"/>
                </a:lnTo>
                <a:lnTo>
                  <a:pt x="12454" y="15303"/>
                </a:lnTo>
                <a:lnTo>
                  <a:pt x="12400" y="15385"/>
                </a:lnTo>
                <a:lnTo>
                  <a:pt x="12346" y="16813"/>
                </a:lnTo>
                <a:lnTo>
                  <a:pt x="12393" y="16861"/>
                </a:lnTo>
                <a:lnTo>
                  <a:pt x="12508" y="16796"/>
                </a:lnTo>
                <a:lnTo>
                  <a:pt x="12756" y="15238"/>
                </a:lnTo>
                <a:lnTo>
                  <a:pt x="12787" y="15287"/>
                </a:lnTo>
                <a:lnTo>
                  <a:pt x="12802" y="15255"/>
                </a:lnTo>
                <a:lnTo>
                  <a:pt x="12764" y="14719"/>
                </a:lnTo>
                <a:close/>
                <a:moveTo>
                  <a:pt x="5999" y="17851"/>
                </a:moveTo>
                <a:lnTo>
                  <a:pt x="5976" y="17900"/>
                </a:lnTo>
                <a:lnTo>
                  <a:pt x="5976" y="17932"/>
                </a:lnTo>
                <a:lnTo>
                  <a:pt x="5999" y="17851"/>
                </a:lnTo>
                <a:close/>
                <a:moveTo>
                  <a:pt x="13993" y="600"/>
                </a:moveTo>
                <a:lnTo>
                  <a:pt x="13916" y="698"/>
                </a:lnTo>
                <a:lnTo>
                  <a:pt x="13977" y="747"/>
                </a:lnTo>
                <a:lnTo>
                  <a:pt x="13854" y="747"/>
                </a:lnTo>
                <a:lnTo>
                  <a:pt x="13908" y="795"/>
                </a:lnTo>
                <a:lnTo>
                  <a:pt x="13923" y="844"/>
                </a:lnTo>
                <a:lnTo>
                  <a:pt x="13892" y="795"/>
                </a:lnTo>
                <a:lnTo>
                  <a:pt x="13614" y="811"/>
                </a:lnTo>
                <a:lnTo>
                  <a:pt x="13676" y="828"/>
                </a:lnTo>
                <a:lnTo>
                  <a:pt x="13405" y="909"/>
                </a:lnTo>
                <a:lnTo>
                  <a:pt x="13421" y="941"/>
                </a:lnTo>
                <a:lnTo>
                  <a:pt x="13405" y="990"/>
                </a:lnTo>
                <a:lnTo>
                  <a:pt x="13367" y="974"/>
                </a:lnTo>
                <a:lnTo>
                  <a:pt x="13452" y="1022"/>
                </a:lnTo>
                <a:lnTo>
                  <a:pt x="13398" y="1022"/>
                </a:lnTo>
                <a:lnTo>
                  <a:pt x="13498" y="1087"/>
                </a:lnTo>
                <a:lnTo>
                  <a:pt x="13459" y="1120"/>
                </a:lnTo>
                <a:lnTo>
                  <a:pt x="13475" y="1087"/>
                </a:lnTo>
                <a:lnTo>
                  <a:pt x="13189" y="1120"/>
                </a:lnTo>
                <a:lnTo>
                  <a:pt x="13204" y="1185"/>
                </a:lnTo>
                <a:lnTo>
                  <a:pt x="13228" y="1201"/>
                </a:lnTo>
                <a:lnTo>
                  <a:pt x="13235" y="1233"/>
                </a:lnTo>
                <a:lnTo>
                  <a:pt x="13429" y="1396"/>
                </a:lnTo>
                <a:lnTo>
                  <a:pt x="13444" y="1461"/>
                </a:lnTo>
                <a:lnTo>
                  <a:pt x="13475" y="1509"/>
                </a:lnTo>
                <a:lnTo>
                  <a:pt x="13468" y="1553"/>
                </a:lnTo>
                <a:lnTo>
                  <a:pt x="13444" y="1493"/>
                </a:lnTo>
                <a:lnTo>
                  <a:pt x="13421" y="1542"/>
                </a:lnTo>
                <a:lnTo>
                  <a:pt x="13382" y="1363"/>
                </a:lnTo>
                <a:lnTo>
                  <a:pt x="13104" y="1298"/>
                </a:lnTo>
                <a:lnTo>
                  <a:pt x="13150" y="1347"/>
                </a:lnTo>
                <a:lnTo>
                  <a:pt x="13050" y="1347"/>
                </a:lnTo>
                <a:lnTo>
                  <a:pt x="13243" y="1461"/>
                </a:lnTo>
                <a:lnTo>
                  <a:pt x="13034" y="1412"/>
                </a:lnTo>
                <a:lnTo>
                  <a:pt x="13034" y="1379"/>
                </a:lnTo>
                <a:lnTo>
                  <a:pt x="13019" y="1363"/>
                </a:lnTo>
                <a:lnTo>
                  <a:pt x="13019" y="1298"/>
                </a:lnTo>
                <a:lnTo>
                  <a:pt x="12949" y="1217"/>
                </a:lnTo>
                <a:lnTo>
                  <a:pt x="12980" y="1314"/>
                </a:lnTo>
                <a:lnTo>
                  <a:pt x="12934" y="1412"/>
                </a:lnTo>
                <a:lnTo>
                  <a:pt x="13019" y="1509"/>
                </a:lnTo>
                <a:lnTo>
                  <a:pt x="13027" y="1639"/>
                </a:lnTo>
                <a:lnTo>
                  <a:pt x="13220" y="1769"/>
                </a:lnTo>
                <a:lnTo>
                  <a:pt x="13150" y="1753"/>
                </a:lnTo>
                <a:lnTo>
                  <a:pt x="13166" y="1915"/>
                </a:lnTo>
                <a:lnTo>
                  <a:pt x="13150" y="1964"/>
                </a:lnTo>
                <a:lnTo>
                  <a:pt x="13150" y="1996"/>
                </a:lnTo>
                <a:lnTo>
                  <a:pt x="13096" y="2126"/>
                </a:lnTo>
                <a:lnTo>
                  <a:pt x="12918" y="2045"/>
                </a:lnTo>
                <a:lnTo>
                  <a:pt x="13003" y="2045"/>
                </a:lnTo>
                <a:lnTo>
                  <a:pt x="13011" y="2077"/>
                </a:lnTo>
                <a:lnTo>
                  <a:pt x="13050" y="2061"/>
                </a:lnTo>
                <a:lnTo>
                  <a:pt x="13027" y="2029"/>
                </a:lnTo>
                <a:lnTo>
                  <a:pt x="13081" y="1866"/>
                </a:lnTo>
                <a:lnTo>
                  <a:pt x="13081" y="1801"/>
                </a:lnTo>
                <a:lnTo>
                  <a:pt x="13027" y="1753"/>
                </a:lnTo>
                <a:lnTo>
                  <a:pt x="12949" y="1574"/>
                </a:lnTo>
                <a:lnTo>
                  <a:pt x="12949" y="1542"/>
                </a:lnTo>
                <a:lnTo>
                  <a:pt x="12934" y="1477"/>
                </a:lnTo>
                <a:lnTo>
                  <a:pt x="12872" y="1412"/>
                </a:lnTo>
                <a:lnTo>
                  <a:pt x="12864" y="1250"/>
                </a:lnTo>
                <a:lnTo>
                  <a:pt x="12740" y="1217"/>
                </a:lnTo>
                <a:lnTo>
                  <a:pt x="12679" y="1282"/>
                </a:lnTo>
                <a:lnTo>
                  <a:pt x="12671" y="1396"/>
                </a:lnTo>
                <a:lnTo>
                  <a:pt x="12632" y="1461"/>
                </a:lnTo>
                <a:lnTo>
                  <a:pt x="12679" y="1493"/>
                </a:lnTo>
                <a:lnTo>
                  <a:pt x="12702" y="1655"/>
                </a:lnTo>
                <a:lnTo>
                  <a:pt x="12841" y="1736"/>
                </a:lnTo>
                <a:lnTo>
                  <a:pt x="12818" y="1834"/>
                </a:lnTo>
                <a:lnTo>
                  <a:pt x="12408" y="1623"/>
                </a:lnTo>
                <a:lnTo>
                  <a:pt x="12369" y="1655"/>
                </a:lnTo>
                <a:lnTo>
                  <a:pt x="12423" y="1720"/>
                </a:lnTo>
                <a:lnTo>
                  <a:pt x="12385" y="1785"/>
                </a:lnTo>
                <a:lnTo>
                  <a:pt x="12068" y="1834"/>
                </a:lnTo>
                <a:lnTo>
                  <a:pt x="12091" y="1818"/>
                </a:lnTo>
                <a:lnTo>
                  <a:pt x="12083" y="1753"/>
                </a:lnTo>
                <a:lnTo>
                  <a:pt x="12076" y="1753"/>
                </a:lnTo>
                <a:lnTo>
                  <a:pt x="12006" y="1785"/>
                </a:lnTo>
                <a:lnTo>
                  <a:pt x="12029" y="1801"/>
                </a:lnTo>
                <a:lnTo>
                  <a:pt x="12006" y="1818"/>
                </a:lnTo>
                <a:lnTo>
                  <a:pt x="11991" y="1801"/>
                </a:lnTo>
                <a:lnTo>
                  <a:pt x="11844" y="1899"/>
                </a:lnTo>
                <a:lnTo>
                  <a:pt x="11859" y="1915"/>
                </a:lnTo>
                <a:lnTo>
                  <a:pt x="11735" y="2045"/>
                </a:lnTo>
                <a:lnTo>
                  <a:pt x="11666" y="1947"/>
                </a:lnTo>
                <a:lnTo>
                  <a:pt x="11743" y="1899"/>
                </a:lnTo>
                <a:lnTo>
                  <a:pt x="11558" y="1785"/>
                </a:lnTo>
                <a:lnTo>
                  <a:pt x="11612" y="1850"/>
                </a:lnTo>
                <a:lnTo>
                  <a:pt x="11612" y="1964"/>
                </a:lnTo>
                <a:lnTo>
                  <a:pt x="11658" y="2029"/>
                </a:lnTo>
                <a:lnTo>
                  <a:pt x="11658" y="2158"/>
                </a:lnTo>
                <a:lnTo>
                  <a:pt x="11550" y="2093"/>
                </a:lnTo>
                <a:lnTo>
                  <a:pt x="11449" y="2223"/>
                </a:lnTo>
                <a:lnTo>
                  <a:pt x="11496" y="2337"/>
                </a:lnTo>
                <a:lnTo>
                  <a:pt x="11457" y="2369"/>
                </a:lnTo>
                <a:lnTo>
                  <a:pt x="11310" y="2272"/>
                </a:lnTo>
                <a:lnTo>
                  <a:pt x="11295" y="2304"/>
                </a:lnTo>
                <a:lnTo>
                  <a:pt x="11380" y="2418"/>
                </a:lnTo>
                <a:lnTo>
                  <a:pt x="11364" y="2467"/>
                </a:lnTo>
                <a:lnTo>
                  <a:pt x="11102" y="2110"/>
                </a:lnTo>
                <a:lnTo>
                  <a:pt x="11117" y="2093"/>
                </a:lnTo>
                <a:lnTo>
                  <a:pt x="11009" y="1996"/>
                </a:lnTo>
                <a:lnTo>
                  <a:pt x="11418" y="2126"/>
                </a:lnTo>
                <a:lnTo>
                  <a:pt x="11488" y="2045"/>
                </a:lnTo>
                <a:lnTo>
                  <a:pt x="11480" y="1964"/>
                </a:lnTo>
                <a:lnTo>
                  <a:pt x="11388" y="1850"/>
                </a:lnTo>
                <a:lnTo>
                  <a:pt x="11395" y="1866"/>
                </a:lnTo>
                <a:lnTo>
                  <a:pt x="11071" y="1688"/>
                </a:lnTo>
                <a:lnTo>
                  <a:pt x="11040" y="1720"/>
                </a:lnTo>
                <a:lnTo>
                  <a:pt x="11024" y="1688"/>
                </a:lnTo>
                <a:lnTo>
                  <a:pt x="11024" y="1672"/>
                </a:lnTo>
                <a:lnTo>
                  <a:pt x="10978" y="1655"/>
                </a:lnTo>
                <a:lnTo>
                  <a:pt x="11016" y="1639"/>
                </a:lnTo>
                <a:lnTo>
                  <a:pt x="10962" y="1607"/>
                </a:lnTo>
                <a:lnTo>
                  <a:pt x="10970" y="1623"/>
                </a:lnTo>
                <a:lnTo>
                  <a:pt x="10854" y="1639"/>
                </a:lnTo>
                <a:lnTo>
                  <a:pt x="10846" y="1607"/>
                </a:lnTo>
                <a:lnTo>
                  <a:pt x="10800" y="1574"/>
                </a:lnTo>
                <a:lnTo>
                  <a:pt x="10893" y="1574"/>
                </a:lnTo>
                <a:lnTo>
                  <a:pt x="10815" y="1493"/>
                </a:lnTo>
                <a:lnTo>
                  <a:pt x="10769" y="1574"/>
                </a:lnTo>
                <a:lnTo>
                  <a:pt x="10730" y="1493"/>
                </a:lnTo>
                <a:lnTo>
                  <a:pt x="10692" y="1542"/>
                </a:lnTo>
                <a:lnTo>
                  <a:pt x="10684" y="1509"/>
                </a:lnTo>
                <a:lnTo>
                  <a:pt x="10669" y="1493"/>
                </a:lnTo>
                <a:lnTo>
                  <a:pt x="10638" y="1574"/>
                </a:lnTo>
                <a:lnTo>
                  <a:pt x="10645" y="1493"/>
                </a:lnTo>
                <a:lnTo>
                  <a:pt x="10607" y="1477"/>
                </a:lnTo>
                <a:lnTo>
                  <a:pt x="10537" y="1590"/>
                </a:lnTo>
                <a:lnTo>
                  <a:pt x="10498" y="1542"/>
                </a:lnTo>
                <a:lnTo>
                  <a:pt x="10437" y="1574"/>
                </a:lnTo>
                <a:lnTo>
                  <a:pt x="10468" y="1623"/>
                </a:lnTo>
                <a:lnTo>
                  <a:pt x="10421" y="1607"/>
                </a:lnTo>
                <a:lnTo>
                  <a:pt x="10398" y="1639"/>
                </a:lnTo>
                <a:lnTo>
                  <a:pt x="10413" y="1672"/>
                </a:lnTo>
                <a:lnTo>
                  <a:pt x="10383" y="1688"/>
                </a:lnTo>
                <a:lnTo>
                  <a:pt x="10383" y="1607"/>
                </a:lnTo>
                <a:lnTo>
                  <a:pt x="10359" y="1672"/>
                </a:lnTo>
                <a:lnTo>
                  <a:pt x="10305" y="1672"/>
                </a:lnTo>
                <a:lnTo>
                  <a:pt x="10328" y="1688"/>
                </a:lnTo>
                <a:lnTo>
                  <a:pt x="10290" y="1688"/>
                </a:lnTo>
                <a:lnTo>
                  <a:pt x="10290" y="1720"/>
                </a:lnTo>
                <a:lnTo>
                  <a:pt x="10267" y="1720"/>
                </a:lnTo>
                <a:lnTo>
                  <a:pt x="10259" y="1753"/>
                </a:lnTo>
                <a:lnTo>
                  <a:pt x="10212" y="1801"/>
                </a:lnTo>
                <a:lnTo>
                  <a:pt x="10267" y="1818"/>
                </a:lnTo>
                <a:lnTo>
                  <a:pt x="10228" y="1818"/>
                </a:lnTo>
                <a:lnTo>
                  <a:pt x="10212" y="1866"/>
                </a:lnTo>
                <a:lnTo>
                  <a:pt x="10212" y="1899"/>
                </a:lnTo>
                <a:lnTo>
                  <a:pt x="10189" y="1850"/>
                </a:lnTo>
                <a:lnTo>
                  <a:pt x="10158" y="1866"/>
                </a:lnTo>
                <a:lnTo>
                  <a:pt x="10174" y="1883"/>
                </a:lnTo>
                <a:lnTo>
                  <a:pt x="10135" y="1915"/>
                </a:lnTo>
                <a:lnTo>
                  <a:pt x="10158" y="1915"/>
                </a:lnTo>
                <a:lnTo>
                  <a:pt x="10182" y="1947"/>
                </a:lnTo>
                <a:lnTo>
                  <a:pt x="10182" y="1964"/>
                </a:lnTo>
                <a:lnTo>
                  <a:pt x="10120" y="1980"/>
                </a:lnTo>
                <a:lnTo>
                  <a:pt x="10174" y="1980"/>
                </a:lnTo>
                <a:lnTo>
                  <a:pt x="10081" y="2029"/>
                </a:lnTo>
                <a:lnTo>
                  <a:pt x="10096" y="2045"/>
                </a:lnTo>
                <a:lnTo>
                  <a:pt x="10058" y="2077"/>
                </a:lnTo>
                <a:lnTo>
                  <a:pt x="10104" y="2110"/>
                </a:lnTo>
                <a:lnTo>
                  <a:pt x="10042" y="2142"/>
                </a:lnTo>
                <a:lnTo>
                  <a:pt x="10058" y="2158"/>
                </a:lnTo>
                <a:lnTo>
                  <a:pt x="10058" y="2256"/>
                </a:lnTo>
                <a:lnTo>
                  <a:pt x="10035" y="2288"/>
                </a:lnTo>
                <a:lnTo>
                  <a:pt x="10019" y="2272"/>
                </a:lnTo>
                <a:lnTo>
                  <a:pt x="9973" y="2337"/>
                </a:lnTo>
                <a:lnTo>
                  <a:pt x="9996" y="2321"/>
                </a:lnTo>
                <a:lnTo>
                  <a:pt x="9895" y="2499"/>
                </a:lnTo>
                <a:lnTo>
                  <a:pt x="9911" y="2515"/>
                </a:lnTo>
                <a:lnTo>
                  <a:pt x="9965" y="2467"/>
                </a:lnTo>
                <a:lnTo>
                  <a:pt x="9957" y="2450"/>
                </a:lnTo>
                <a:lnTo>
                  <a:pt x="9988" y="2450"/>
                </a:lnTo>
                <a:lnTo>
                  <a:pt x="9973" y="2467"/>
                </a:lnTo>
                <a:lnTo>
                  <a:pt x="9988" y="2467"/>
                </a:lnTo>
                <a:lnTo>
                  <a:pt x="9957" y="2515"/>
                </a:lnTo>
                <a:lnTo>
                  <a:pt x="9834" y="2532"/>
                </a:lnTo>
                <a:lnTo>
                  <a:pt x="9818" y="2548"/>
                </a:lnTo>
                <a:lnTo>
                  <a:pt x="9841" y="2613"/>
                </a:lnTo>
                <a:lnTo>
                  <a:pt x="9741" y="2629"/>
                </a:lnTo>
                <a:lnTo>
                  <a:pt x="9818" y="2629"/>
                </a:lnTo>
                <a:lnTo>
                  <a:pt x="9735" y="2666"/>
                </a:lnTo>
                <a:lnTo>
                  <a:pt x="9664" y="2726"/>
                </a:lnTo>
                <a:lnTo>
                  <a:pt x="9749" y="2759"/>
                </a:lnTo>
                <a:lnTo>
                  <a:pt x="9656" y="2759"/>
                </a:lnTo>
                <a:lnTo>
                  <a:pt x="9679" y="2872"/>
                </a:lnTo>
                <a:lnTo>
                  <a:pt x="9787" y="2824"/>
                </a:lnTo>
                <a:lnTo>
                  <a:pt x="9795" y="2856"/>
                </a:lnTo>
                <a:lnTo>
                  <a:pt x="9772" y="2889"/>
                </a:lnTo>
                <a:lnTo>
                  <a:pt x="9656" y="2905"/>
                </a:lnTo>
                <a:lnTo>
                  <a:pt x="9694" y="2937"/>
                </a:lnTo>
                <a:lnTo>
                  <a:pt x="9671" y="2986"/>
                </a:lnTo>
                <a:lnTo>
                  <a:pt x="9694" y="3019"/>
                </a:lnTo>
                <a:lnTo>
                  <a:pt x="9671" y="3051"/>
                </a:lnTo>
                <a:lnTo>
                  <a:pt x="9679" y="3067"/>
                </a:lnTo>
                <a:lnTo>
                  <a:pt x="9764" y="2954"/>
                </a:lnTo>
                <a:lnTo>
                  <a:pt x="9741" y="3019"/>
                </a:lnTo>
                <a:lnTo>
                  <a:pt x="9718" y="3019"/>
                </a:lnTo>
                <a:lnTo>
                  <a:pt x="9725" y="3067"/>
                </a:lnTo>
                <a:lnTo>
                  <a:pt x="9671" y="3148"/>
                </a:lnTo>
                <a:lnTo>
                  <a:pt x="9741" y="3100"/>
                </a:lnTo>
                <a:lnTo>
                  <a:pt x="9718" y="3148"/>
                </a:lnTo>
                <a:lnTo>
                  <a:pt x="9741" y="3181"/>
                </a:lnTo>
                <a:lnTo>
                  <a:pt x="9694" y="3229"/>
                </a:lnTo>
                <a:lnTo>
                  <a:pt x="9756" y="3294"/>
                </a:lnTo>
                <a:lnTo>
                  <a:pt x="9749" y="3311"/>
                </a:lnTo>
                <a:lnTo>
                  <a:pt x="9903" y="3197"/>
                </a:lnTo>
                <a:lnTo>
                  <a:pt x="9911" y="3165"/>
                </a:lnTo>
                <a:lnTo>
                  <a:pt x="9957" y="3148"/>
                </a:lnTo>
                <a:lnTo>
                  <a:pt x="9957" y="3100"/>
                </a:lnTo>
                <a:lnTo>
                  <a:pt x="9965" y="3067"/>
                </a:lnTo>
                <a:lnTo>
                  <a:pt x="9981" y="3148"/>
                </a:lnTo>
                <a:lnTo>
                  <a:pt x="10011" y="3181"/>
                </a:lnTo>
                <a:lnTo>
                  <a:pt x="10011" y="3278"/>
                </a:lnTo>
                <a:lnTo>
                  <a:pt x="10104" y="3538"/>
                </a:lnTo>
                <a:lnTo>
                  <a:pt x="10104" y="3570"/>
                </a:lnTo>
                <a:lnTo>
                  <a:pt x="10112" y="3603"/>
                </a:lnTo>
                <a:lnTo>
                  <a:pt x="10089" y="3603"/>
                </a:lnTo>
                <a:lnTo>
                  <a:pt x="10120" y="3733"/>
                </a:lnTo>
                <a:lnTo>
                  <a:pt x="10205" y="3700"/>
                </a:lnTo>
                <a:lnTo>
                  <a:pt x="10220" y="3635"/>
                </a:lnTo>
                <a:lnTo>
                  <a:pt x="10282" y="3619"/>
                </a:lnTo>
                <a:lnTo>
                  <a:pt x="10313" y="3262"/>
                </a:lnTo>
                <a:lnTo>
                  <a:pt x="10328" y="3262"/>
                </a:lnTo>
                <a:lnTo>
                  <a:pt x="10282" y="3246"/>
                </a:lnTo>
                <a:lnTo>
                  <a:pt x="10413" y="3132"/>
                </a:lnTo>
                <a:lnTo>
                  <a:pt x="10375" y="3132"/>
                </a:lnTo>
                <a:lnTo>
                  <a:pt x="10429" y="3051"/>
                </a:lnTo>
                <a:lnTo>
                  <a:pt x="10328" y="2905"/>
                </a:lnTo>
                <a:lnTo>
                  <a:pt x="10313" y="2775"/>
                </a:lnTo>
                <a:lnTo>
                  <a:pt x="10328" y="2791"/>
                </a:lnTo>
                <a:lnTo>
                  <a:pt x="10328" y="2710"/>
                </a:lnTo>
                <a:lnTo>
                  <a:pt x="10313" y="2662"/>
                </a:lnTo>
                <a:lnTo>
                  <a:pt x="10352" y="2645"/>
                </a:lnTo>
                <a:lnTo>
                  <a:pt x="10344" y="2645"/>
                </a:lnTo>
                <a:lnTo>
                  <a:pt x="10336" y="2613"/>
                </a:lnTo>
                <a:lnTo>
                  <a:pt x="10367" y="2597"/>
                </a:lnTo>
                <a:lnTo>
                  <a:pt x="10359" y="2597"/>
                </a:lnTo>
                <a:lnTo>
                  <a:pt x="10390" y="2564"/>
                </a:lnTo>
                <a:lnTo>
                  <a:pt x="10383" y="2548"/>
                </a:lnTo>
                <a:lnTo>
                  <a:pt x="10421" y="2532"/>
                </a:lnTo>
                <a:lnTo>
                  <a:pt x="10421" y="2515"/>
                </a:lnTo>
                <a:lnTo>
                  <a:pt x="10514" y="2386"/>
                </a:lnTo>
                <a:lnTo>
                  <a:pt x="10491" y="2321"/>
                </a:lnTo>
                <a:lnTo>
                  <a:pt x="10498" y="2256"/>
                </a:lnTo>
                <a:lnTo>
                  <a:pt x="10506" y="2256"/>
                </a:lnTo>
                <a:lnTo>
                  <a:pt x="10522" y="2223"/>
                </a:lnTo>
                <a:lnTo>
                  <a:pt x="10537" y="2223"/>
                </a:lnTo>
                <a:lnTo>
                  <a:pt x="10529" y="2207"/>
                </a:lnTo>
                <a:lnTo>
                  <a:pt x="10661" y="2175"/>
                </a:lnTo>
                <a:lnTo>
                  <a:pt x="10699" y="2223"/>
                </a:lnTo>
                <a:lnTo>
                  <a:pt x="10707" y="2321"/>
                </a:lnTo>
                <a:lnTo>
                  <a:pt x="10568" y="2515"/>
                </a:lnTo>
                <a:lnTo>
                  <a:pt x="10568" y="2532"/>
                </a:lnTo>
                <a:lnTo>
                  <a:pt x="10529" y="2564"/>
                </a:lnTo>
                <a:lnTo>
                  <a:pt x="10553" y="2937"/>
                </a:lnTo>
                <a:lnTo>
                  <a:pt x="10622" y="2970"/>
                </a:lnTo>
                <a:lnTo>
                  <a:pt x="10622" y="3002"/>
                </a:lnTo>
                <a:lnTo>
                  <a:pt x="10638" y="3002"/>
                </a:lnTo>
                <a:lnTo>
                  <a:pt x="10645" y="3067"/>
                </a:lnTo>
                <a:lnTo>
                  <a:pt x="10808" y="2986"/>
                </a:lnTo>
                <a:lnTo>
                  <a:pt x="10800" y="2970"/>
                </a:lnTo>
                <a:lnTo>
                  <a:pt x="10839" y="2937"/>
                </a:lnTo>
                <a:lnTo>
                  <a:pt x="10831" y="2970"/>
                </a:lnTo>
                <a:lnTo>
                  <a:pt x="10940" y="2954"/>
                </a:lnTo>
                <a:lnTo>
                  <a:pt x="11040" y="3035"/>
                </a:lnTo>
                <a:lnTo>
                  <a:pt x="10955" y="3051"/>
                </a:lnTo>
                <a:lnTo>
                  <a:pt x="10947" y="3083"/>
                </a:lnTo>
                <a:lnTo>
                  <a:pt x="10931" y="3067"/>
                </a:lnTo>
                <a:lnTo>
                  <a:pt x="10924" y="3116"/>
                </a:lnTo>
                <a:lnTo>
                  <a:pt x="10715" y="3132"/>
                </a:lnTo>
                <a:lnTo>
                  <a:pt x="10684" y="3181"/>
                </a:lnTo>
                <a:lnTo>
                  <a:pt x="10754" y="3311"/>
                </a:lnTo>
                <a:lnTo>
                  <a:pt x="10754" y="3457"/>
                </a:lnTo>
                <a:lnTo>
                  <a:pt x="10607" y="3392"/>
                </a:lnTo>
                <a:lnTo>
                  <a:pt x="10576" y="3554"/>
                </a:lnTo>
                <a:lnTo>
                  <a:pt x="10584" y="3700"/>
                </a:lnTo>
                <a:lnTo>
                  <a:pt x="10591" y="3797"/>
                </a:lnTo>
                <a:lnTo>
                  <a:pt x="10568" y="3797"/>
                </a:lnTo>
                <a:lnTo>
                  <a:pt x="10584" y="3700"/>
                </a:lnTo>
                <a:lnTo>
                  <a:pt x="10498" y="3895"/>
                </a:lnTo>
                <a:lnTo>
                  <a:pt x="10460" y="3846"/>
                </a:lnTo>
                <a:lnTo>
                  <a:pt x="10182" y="3927"/>
                </a:lnTo>
                <a:lnTo>
                  <a:pt x="10228" y="4008"/>
                </a:lnTo>
                <a:lnTo>
                  <a:pt x="10189" y="3976"/>
                </a:lnTo>
                <a:lnTo>
                  <a:pt x="10182" y="3927"/>
                </a:lnTo>
                <a:lnTo>
                  <a:pt x="10112" y="3879"/>
                </a:lnTo>
                <a:lnTo>
                  <a:pt x="10042" y="3960"/>
                </a:lnTo>
                <a:lnTo>
                  <a:pt x="9950" y="3879"/>
                </a:lnTo>
                <a:lnTo>
                  <a:pt x="9950" y="3830"/>
                </a:lnTo>
                <a:lnTo>
                  <a:pt x="9926" y="3781"/>
                </a:lnTo>
                <a:lnTo>
                  <a:pt x="9934" y="3716"/>
                </a:lnTo>
                <a:lnTo>
                  <a:pt x="9957" y="3684"/>
                </a:lnTo>
                <a:lnTo>
                  <a:pt x="9950" y="3668"/>
                </a:lnTo>
                <a:lnTo>
                  <a:pt x="10004" y="3570"/>
                </a:lnTo>
                <a:lnTo>
                  <a:pt x="9973" y="3554"/>
                </a:lnTo>
                <a:lnTo>
                  <a:pt x="9981" y="3376"/>
                </a:lnTo>
                <a:lnTo>
                  <a:pt x="9872" y="3473"/>
                </a:lnTo>
                <a:lnTo>
                  <a:pt x="9872" y="3522"/>
                </a:lnTo>
                <a:lnTo>
                  <a:pt x="9903" y="3538"/>
                </a:lnTo>
                <a:lnTo>
                  <a:pt x="9880" y="3554"/>
                </a:lnTo>
                <a:lnTo>
                  <a:pt x="9849" y="3554"/>
                </a:lnTo>
                <a:lnTo>
                  <a:pt x="9849" y="3700"/>
                </a:lnTo>
                <a:lnTo>
                  <a:pt x="9895" y="3862"/>
                </a:lnTo>
                <a:lnTo>
                  <a:pt x="9888" y="3895"/>
                </a:lnTo>
                <a:lnTo>
                  <a:pt x="9950" y="4008"/>
                </a:lnTo>
                <a:lnTo>
                  <a:pt x="9903" y="3976"/>
                </a:lnTo>
                <a:lnTo>
                  <a:pt x="9880" y="4041"/>
                </a:lnTo>
                <a:lnTo>
                  <a:pt x="9741" y="4041"/>
                </a:lnTo>
                <a:lnTo>
                  <a:pt x="9656" y="4138"/>
                </a:lnTo>
                <a:lnTo>
                  <a:pt x="9633" y="4317"/>
                </a:lnTo>
                <a:lnTo>
                  <a:pt x="9617" y="4317"/>
                </a:lnTo>
                <a:lnTo>
                  <a:pt x="9640" y="4349"/>
                </a:lnTo>
                <a:lnTo>
                  <a:pt x="9586" y="4333"/>
                </a:lnTo>
                <a:lnTo>
                  <a:pt x="9633" y="4349"/>
                </a:lnTo>
                <a:lnTo>
                  <a:pt x="9478" y="4447"/>
                </a:lnTo>
                <a:lnTo>
                  <a:pt x="9447" y="4576"/>
                </a:lnTo>
                <a:lnTo>
                  <a:pt x="9393" y="4625"/>
                </a:lnTo>
                <a:lnTo>
                  <a:pt x="9408" y="4658"/>
                </a:lnTo>
                <a:lnTo>
                  <a:pt x="9316" y="4674"/>
                </a:lnTo>
                <a:lnTo>
                  <a:pt x="9308" y="4625"/>
                </a:lnTo>
                <a:lnTo>
                  <a:pt x="9277" y="4658"/>
                </a:lnTo>
                <a:lnTo>
                  <a:pt x="9300" y="4787"/>
                </a:lnTo>
                <a:lnTo>
                  <a:pt x="9099" y="4820"/>
                </a:lnTo>
                <a:lnTo>
                  <a:pt x="9130" y="4836"/>
                </a:lnTo>
                <a:lnTo>
                  <a:pt x="9107" y="4852"/>
                </a:lnTo>
                <a:lnTo>
                  <a:pt x="9122" y="4869"/>
                </a:lnTo>
                <a:lnTo>
                  <a:pt x="9099" y="4885"/>
                </a:lnTo>
                <a:lnTo>
                  <a:pt x="9223" y="4950"/>
                </a:lnTo>
                <a:lnTo>
                  <a:pt x="9215" y="4966"/>
                </a:lnTo>
                <a:lnTo>
                  <a:pt x="9231" y="4966"/>
                </a:lnTo>
                <a:lnTo>
                  <a:pt x="9231" y="4982"/>
                </a:lnTo>
                <a:lnTo>
                  <a:pt x="9277" y="5015"/>
                </a:lnTo>
                <a:lnTo>
                  <a:pt x="9254" y="5031"/>
                </a:lnTo>
                <a:lnTo>
                  <a:pt x="9262" y="5096"/>
                </a:lnTo>
                <a:lnTo>
                  <a:pt x="9316" y="5161"/>
                </a:lnTo>
                <a:lnTo>
                  <a:pt x="9323" y="5258"/>
                </a:lnTo>
                <a:lnTo>
                  <a:pt x="9308" y="5242"/>
                </a:lnTo>
                <a:lnTo>
                  <a:pt x="9354" y="5372"/>
                </a:lnTo>
                <a:lnTo>
                  <a:pt x="9316" y="5290"/>
                </a:lnTo>
                <a:lnTo>
                  <a:pt x="9308" y="5436"/>
                </a:lnTo>
                <a:lnTo>
                  <a:pt x="9316" y="5420"/>
                </a:lnTo>
                <a:lnTo>
                  <a:pt x="9316" y="5436"/>
                </a:lnTo>
                <a:lnTo>
                  <a:pt x="9285" y="5615"/>
                </a:lnTo>
                <a:lnTo>
                  <a:pt x="8875" y="5599"/>
                </a:lnTo>
                <a:lnTo>
                  <a:pt x="8867" y="5631"/>
                </a:lnTo>
                <a:lnTo>
                  <a:pt x="8836" y="5647"/>
                </a:lnTo>
                <a:lnTo>
                  <a:pt x="8821" y="5761"/>
                </a:lnTo>
                <a:lnTo>
                  <a:pt x="8836" y="5761"/>
                </a:lnTo>
                <a:lnTo>
                  <a:pt x="8836" y="5810"/>
                </a:lnTo>
                <a:lnTo>
                  <a:pt x="8844" y="5810"/>
                </a:lnTo>
                <a:lnTo>
                  <a:pt x="8782" y="6362"/>
                </a:lnTo>
                <a:lnTo>
                  <a:pt x="8829" y="6313"/>
                </a:lnTo>
                <a:lnTo>
                  <a:pt x="8798" y="6394"/>
                </a:lnTo>
                <a:lnTo>
                  <a:pt x="8820" y="6418"/>
                </a:lnTo>
                <a:lnTo>
                  <a:pt x="8805" y="6654"/>
                </a:lnTo>
                <a:lnTo>
                  <a:pt x="8945" y="6605"/>
                </a:lnTo>
                <a:lnTo>
                  <a:pt x="8976" y="6686"/>
                </a:lnTo>
                <a:lnTo>
                  <a:pt x="8983" y="6670"/>
                </a:lnTo>
                <a:lnTo>
                  <a:pt x="9030" y="6816"/>
                </a:lnTo>
                <a:lnTo>
                  <a:pt x="9254" y="6670"/>
                </a:lnTo>
                <a:lnTo>
                  <a:pt x="9277" y="6605"/>
                </a:lnTo>
                <a:lnTo>
                  <a:pt x="9339" y="6556"/>
                </a:lnTo>
                <a:lnTo>
                  <a:pt x="9362" y="6426"/>
                </a:lnTo>
                <a:lnTo>
                  <a:pt x="9393" y="6378"/>
                </a:lnTo>
                <a:lnTo>
                  <a:pt x="9370" y="6313"/>
                </a:lnTo>
                <a:lnTo>
                  <a:pt x="9432" y="6037"/>
                </a:lnTo>
                <a:lnTo>
                  <a:pt x="9586" y="5858"/>
                </a:lnTo>
                <a:lnTo>
                  <a:pt x="9586" y="5664"/>
                </a:lnTo>
                <a:lnTo>
                  <a:pt x="9803" y="5647"/>
                </a:lnTo>
                <a:lnTo>
                  <a:pt x="9926" y="5469"/>
                </a:lnTo>
                <a:lnTo>
                  <a:pt x="10352" y="6167"/>
                </a:lnTo>
                <a:lnTo>
                  <a:pt x="10375" y="6167"/>
                </a:lnTo>
                <a:lnTo>
                  <a:pt x="10413" y="6362"/>
                </a:lnTo>
                <a:lnTo>
                  <a:pt x="10398" y="6378"/>
                </a:lnTo>
                <a:lnTo>
                  <a:pt x="10383" y="6475"/>
                </a:lnTo>
                <a:lnTo>
                  <a:pt x="10413" y="6508"/>
                </a:lnTo>
                <a:lnTo>
                  <a:pt x="10444" y="6345"/>
                </a:lnTo>
                <a:lnTo>
                  <a:pt x="10475" y="6329"/>
                </a:lnTo>
                <a:lnTo>
                  <a:pt x="10468" y="6248"/>
                </a:lnTo>
                <a:lnTo>
                  <a:pt x="10437" y="6215"/>
                </a:lnTo>
                <a:lnTo>
                  <a:pt x="10460" y="6102"/>
                </a:lnTo>
                <a:lnTo>
                  <a:pt x="10553" y="6183"/>
                </a:lnTo>
                <a:lnTo>
                  <a:pt x="10390" y="5940"/>
                </a:lnTo>
                <a:lnTo>
                  <a:pt x="10398" y="5875"/>
                </a:lnTo>
                <a:lnTo>
                  <a:pt x="10313" y="5842"/>
                </a:lnTo>
                <a:lnTo>
                  <a:pt x="10143" y="5404"/>
                </a:lnTo>
                <a:lnTo>
                  <a:pt x="10151" y="5290"/>
                </a:lnTo>
                <a:lnTo>
                  <a:pt x="10228" y="5274"/>
                </a:lnTo>
                <a:lnTo>
                  <a:pt x="10220" y="5355"/>
                </a:lnTo>
                <a:lnTo>
                  <a:pt x="10259" y="5355"/>
                </a:lnTo>
                <a:lnTo>
                  <a:pt x="10267" y="5323"/>
                </a:lnTo>
                <a:lnTo>
                  <a:pt x="10344" y="5501"/>
                </a:lnTo>
                <a:lnTo>
                  <a:pt x="10321" y="5501"/>
                </a:lnTo>
                <a:lnTo>
                  <a:pt x="10491" y="5729"/>
                </a:lnTo>
                <a:lnTo>
                  <a:pt x="10444" y="5696"/>
                </a:lnTo>
                <a:lnTo>
                  <a:pt x="10614" y="5923"/>
                </a:lnTo>
                <a:lnTo>
                  <a:pt x="10614" y="6118"/>
                </a:lnTo>
                <a:lnTo>
                  <a:pt x="10607" y="6118"/>
                </a:lnTo>
                <a:lnTo>
                  <a:pt x="10730" y="6345"/>
                </a:lnTo>
                <a:lnTo>
                  <a:pt x="10707" y="6345"/>
                </a:lnTo>
                <a:lnTo>
                  <a:pt x="10730" y="6410"/>
                </a:lnTo>
                <a:lnTo>
                  <a:pt x="10815" y="6426"/>
                </a:lnTo>
                <a:lnTo>
                  <a:pt x="10846" y="6475"/>
                </a:lnTo>
                <a:lnTo>
                  <a:pt x="10846" y="6491"/>
                </a:lnTo>
                <a:lnTo>
                  <a:pt x="10746" y="6491"/>
                </a:lnTo>
                <a:lnTo>
                  <a:pt x="10792" y="6702"/>
                </a:lnTo>
                <a:lnTo>
                  <a:pt x="10831" y="6751"/>
                </a:lnTo>
                <a:lnTo>
                  <a:pt x="10877" y="6751"/>
                </a:lnTo>
                <a:lnTo>
                  <a:pt x="10846" y="6556"/>
                </a:lnTo>
                <a:lnTo>
                  <a:pt x="10893" y="6589"/>
                </a:lnTo>
                <a:lnTo>
                  <a:pt x="10854" y="6508"/>
                </a:lnTo>
                <a:lnTo>
                  <a:pt x="10901" y="6508"/>
                </a:lnTo>
                <a:lnTo>
                  <a:pt x="10916" y="6475"/>
                </a:lnTo>
                <a:lnTo>
                  <a:pt x="10823" y="6345"/>
                </a:lnTo>
                <a:lnTo>
                  <a:pt x="10854" y="6313"/>
                </a:lnTo>
                <a:lnTo>
                  <a:pt x="10839" y="6297"/>
                </a:lnTo>
                <a:lnTo>
                  <a:pt x="10854" y="6280"/>
                </a:lnTo>
                <a:lnTo>
                  <a:pt x="10862" y="6313"/>
                </a:lnTo>
                <a:lnTo>
                  <a:pt x="10854" y="6264"/>
                </a:lnTo>
                <a:lnTo>
                  <a:pt x="10815" y="6151"/>
                </a:lnTo>
                <a:lnTo>
                  <a:pt x="10831" y="6086"/>
                </a:lnTo>
                <a:lnTo>
                  <a:pt x="10865" y="6137"/>
                </a:lnTo>
                <a:lnTo>
                  <a:pt x="10901" y="6167"/>
                </a:lnTo>
                <a:lnTo>
                  <a:pt x="10893" y="6118"/>
                </a:lnTo>
                <a:lnTo>
                  <a:pt x="10924" y="6151"/>
                </a:lnTo>
                <a:lnTo>
                  <a:pt x="10885" y="6069"/>
                </a:lnTo>
                <a:lnTo>
                  <a:pt x="11009" y="6037"/>
                </a:lnTo>
                <a:lnTo>
                  <a:pt x="11032" y="6069"/>
                </a:lnTo>
                <a:lnTo>
                  <a:pt x="11078" y="6069"/>
                </a:lnTo>
                <a:lnTo>
                  <a:pt x="11040" y="6167"/>
                </a:lnTo>
                <a:lnTo>
                  <a:pt x="11102" y="6345"/>
                </a:lnTo>
                <a:lnTo>
                  <a:pt x="11094" y="6394"/>
                </a:lnTo>
                <a:lnTo>
                  <a:pt x="11117" y="6410"/>
                </a:lnTo>
                <a:lnTo>
                  <a:pt x="11086" y="6443"/>
                </a:lnTo>
                <a:lnTo>
                  <a:pt x="11071" y="6394"/>
                </a:lnTo>
                <a:lnTo>
                  <a:pt x="11063" y="6459"/>
                </a:lnTo>
                <a:lnTo>
                  <a:pt x="11102" y="6475"/>
                </a:lnTo>
                <a:lnTo>
                  <a:pt x="11148" y="6621"/>
                </a:lnTo>
                <a:lnTo>
                  <a:pt x="11140" y="6637"/>
                </a:lnTo>
                <a:lnTo>
                  <a:pt x="11132" y="6654"/>
                </a:lnTo>
                <a:lnTo>
                  <a:pt x="11194" y="6654"/>
                </a:lnTo>
                <a:lnTo>
                  <a:pt x="11148" y="6702"/>
                </a:lnTo>
                <a:lnTo>
                  <a:pt x="11187" y="6702"/>
                </a:lnTo>
                <a:lnTo>
                  <a:pt x="11187" y="6719"/>
                </a:lnTo>
                <a:lnTo>
                  <a:pt x="11233" y="6702"/>
                </a:lnTo>
                <a:lnTo>
                  <a:pt x="11303" y="6800"/>
                </a:lnTo>
                <a:lnTo>
                  <a:pt x="11349" y="6767"/>
                </a:lnTo>
                <a:lnTo>
                  <a:pt x="11364" y="6686"/>
                </a:lnTo>
                <a:lnTo>
                  <a:pt x="11496" y="6816"/>
                </a:lnTo>
                <a:lnTo>
                  <a:pt x="11558" y="6800"/>
                </a:lnTo>
                <a:lnTo>
                  <a:pt x="11604" y="6702"/>
                </a:lnTo>
                <a:lnTo>
                  <a:pt x="11658" y="6735"/>
                </a:lnTo>
                <a:lnTo>
                  <a:pt x="11689" y="6686"/>
                </a:lnTo>
                <a:lnTo>
                  <a:pt x="11643" y="7562"/>
                </a:lnTo>
                <a:lnTo>
                  <a:pt x="11527" y="7627"/>
                </a:lnTo>
                <a:lnTo>
                  <a:pt x="11496" y="7595"/>
                </a:lnTo>
                <a:lnTo>
                  <a:pt x="11473" y="7595"/>
                </a:lnTo>
                <a:lnTo>
                  <a:pt x="11473" y="7579"/>
                </a:lnTo>
                <a:lnTo>
                  <a:pt x="11434" y="7546"/>
                </a:lnTo>
                <a:lnTo>
                  <a:pt x="11388" y="7579"/>
                </a:lnTo>
                <a:lnTo>
                  <a:pt x="11411" y="7546"/>
                </a:lnTo>
                <a:lnTo>
                  <a:pt x="11272" y="7644"/>
                </a:lnTo>
                <a:lnTo>
                  <a:pt x="11047" y="7562"/>
                </a:lnTo>
                <a:lnTo>
                  <a:pt x="11016" y="7481"/>
                </a:lnTo>
                <a:lnTo>
                  <a:pt x="10893" y="7416"/>
                </a:lnTo>
                <a:lnTo>
                  <a:pt x="10885" y="7368"/>
                </a:lnTo>
                <a:lnTo>
                  <a:pt x="10846" y="7335"/>
                </a:lnTo>
                <a:lnTo>
                  <a:pt x="10730" y="7384"/>
                </a:lnTo>
                <a:lnTo>
                  <a:pt x="10692" y="7498"/>
                </a:lnTo>
                <a:lnTo>
                  <a:pt x="10707" y="7644"/>
                </a:lnTo>
                <a:lnTo>
                  <a:pt x="10591" y="7709"/>
                </a:lnTo>
                <a:lnTo>
                  <a:pt x="10112" y="7270"/>
                </a:lnTo>
                <a:lnTo>
                  <a:pt x="10120" y="7270"/>
                </a:lnTo>
                <a:lnTo>
                  <a:pt x="10035" y="7124"/>
                </a:lnTo>
                <a:lnTo>
                  <a:pt x="10096" y="6929"/>
                </a:lnTo>
                <a:lnTo>
                  <a:pt x="10066" y="6832"/>
                </a:lnTo>
                <a:lnTo>
                  <a:pt x="10089" y="6654"/>
                </a:lnTo>
                <a:lnTo>
                  <a:pt x="10042" y="6686"/>
                </a:lnTo>
                <a:lnTo>
                  <a:pt x="10042" y="6637"/>
                </a:lnTo>
                <a:lnTo>
                  <a:pt x="10019" y="6621"/>
                </a:lnTo>
                <a:lnTo>
                  <a:pt x="10019" y="6605"/>
                </a:lnTo>
                <a:lnTo>
                  <a:pt x="9888" y="6686"/>
                </a:lnTo>
                <a:lnTo>
                  <a:pt x="9849" y="6637"/>
                </a:lnTo>
                <a:lnTo>
                  <a:pt x="9246" y="6978"/>
                </a:lnTo>
                <a:lnTo>
                  <a:pt x="9192" y="6929"/>
                </a:lnTo>
                <a:lnTo>
                  <a:pt x="9107" y="6962"/>
                </a:lnTo>
                <a:lnTo>
                  <a:pt x="9045" y="6832"/>
                </a:lnTo>
                <a:lnTo>
                  <a:pt x="8736" y="7692"/>
                </a:lnTo>
                <a:lnTo>
                  <a:pt x="8751" y="7741"/>
                </a:lnTo>
                <a:lnTo>
                  <a:pt x="8620" y="8082"/>
                </a:lnTo>
                <a:lnTo>
                  <a:pt x="8535" y="8130"/>
                </a:lnTo>
                <a:lnTo>
                  <a:pt x="8311" y="8845"/>
                </a:lnTo>
                <a:lnTo>
                  <a:pt x="8326" y="8812"/>
                </a:lnTo>
                <a:lnTo>
                  <a:pt x="8233" y="9299"/>
                </a:lnTo>
                <a:lnTo>
                  <a:pt x="8272" y="9331"/>
                </a:lnTo>
                <a:lnTo>
                  <a:pt x="8272" y="9526"/>
                </a:lnTo>
                <a:lnTo>
                  <a:pt x="8287" y="9510"/>
                </a:lnTo>
                <a:lnTo>
                  <a:pt x="8264" y="10110"/>
                </a:lnTo>
                <a:lnTo>
                  <a:pt x="8195" y="10289"/>
                </a:lnTo>
                <a:lnTo>
                  <a:pt x="8241" y="10419"/>
                </a:lnTo>
                <a:lnTo>
                  <a:pt x="8257" y="10402"/>
                </a:lnTo>
                <a:lnTo>
                  <a:pt x="8257" y="10500"/>
                </a:lnTo>
                <a:lnTo>
                  <a:pt x="8334" y="10500"/>
                </a:lnTo>
                <a:lnTo>
                  <a:pt x="8264" y="10532"/>
                </a:lnTo>
                <a:lnTo>
                  <a:pt x="8257" y="10516"/>
                </a:lnTo>
                <a:lnTo>
                  <a:pt x="8241" y="10646"/>
                </a:lnTo>
                <a:lnTo>
                  <a:pt x="8257" y="10630"/>
                </a:lnTo>
                <a:lnTo>
                  <a:pt x="8295" y="10776"/>
                </a:lnTo>
                <a:lnTo>
                  <a:pt x="8357" y="10743"/>
                </a:lnTo>
                <a:lnTo>
                  <a:pt x="8326" y="10776"/>
                </a:lnTo>
                <a:lnTo>
                  <a:pt x="8357" y="10808"/>
                </a:lnTo>
                <a:lnTo>
                  <a:pt x="8326" y="10841"/>
                </a:lnTo>
                <a:lnTo>
                  <a:pt x="8334" y="10841"/>
                </a:lnTo>
                <a:lnTo>
                  <a:pt x="8349" y="10873"/>
                </a:lnTo>
                <a:lnTo>
                  <a:pt x="8342" y="10905"/>
                </a:lnTo>
                <a:lnTo>
                  <a:pt x="8357" y="10889"/>
                </a:lnTo>
                <a:lnTo>
                  <a:pt x="8365" y="10938"/>
                </a:lnTo>
                <a:lnTo>
                  <a:pt x="8380" y="10954"/>
                </a:lnTo>
                <a:lnTo>
                  <a:pt x="8388" y="10938"/>
                </a:lnTo>
                <a:lnTo>
                  <a:pt x="8419" y="11052"/>
                </a:lnTo>
                <a:lnTo>
                  <a:pt x="8450" y="11084"/>
                </a:lnTo>
                <a:lnTo>
                  <a:pt x="8450" y="11149"/>
                </a:lnTo>
                <a:lnTo>
                  <a:pt x="8488" y="11246"/>
                </a:lnTo>
                <a:lnTo>
                  <a:pt x="8481" y="11295"/>
                </a:lnTo>
                <a:lnTo>
                  <a:pt x="8504" y="11295"/>
                </a:lnTo>
                <a:lnTo>
                  <a:pt x="8481" y="11311"/>
                </a:lnTo>
                <a:lnTo>
                  <a:pt x="8883" y="11977"/>
                </a:lnTo>
                <a:lnTo>
                  <a:pt x="9037" y="11863"/>
                </a:lnTo>
                <a:lnTo>
                  <a:pt x="9014" y="11863"/>
                </a:lnTo>
                <a:lnTo>
                  <a:pt x="9107" y="11847"/>
                </a:lnTo>
                <a:lnTo>
                  <a:pt x="9068" y="11847"/>
                </a:lnTo>
                <a:lnTo>
                  <a:pt x="9169" y="11831"/>
                </a:lnTo>
                <a:lnTo>
                  <a:pt x="9177" y="11863"/>
                </a:lnTo>
                <a:lnTo>
                  <a:pt x="9640" y="11619"/>
                </a:lnTo>
                <a:lnTo>
                  <a:pt x="9625" y="11652"/>
                </a:lnTo>
                <a:lnTo>
                  <a:pt x="9764" y="11814"/>
                </a:lnTo>
                <a:lnTo>
                  <a:pt x="9764" y="11863"/>
                </a:lnTo>
                <a:lnTo>
                  <a:pt x="9756" y="11863"/>
                </a:lnTo>
                <a:lnTo>
                  <a:pt x="9818" y="11977"/>
                </a:lnTo>
                <a:lnTo>
                  <a:pt x="9834" y="11977"/>
                </a:lnTo>
                <a:lnTo>
                  <a:pt x="9857" y="11993"/>
                </a:lnTo>
                <a:lnTo>
                  <a:pt x="9849" y="11928"/>
                </a:lnTo>
                <a:lnTo>
                  <a:pt x="9857" y="11977"/>
                </a:lnTo>
                <a:lnTo>
                  <a:pt x="9872" y="11928"/>
                </a:lnTo>
                <a:lnTo>
                  <a:pt x="9934" y="11960"/>
                </a:lnTo>
                <a:lnTo>
                  <a:pt x="9950" y="11895"/>
                </a:lnTo>
                <a:lnTo>
                  <a:pt x="10004" y="12025"/>
                </a:lnTo>
                <a:lnTo>
                  <a:pt x="10050" y="12041"/>
                </a:lnTo>
                <a:lnTo>
                  <a:pt x="10042" y="12609"/>
                </a:lnTo>
                <a:lnTo>
                  <a:pt x="10027" y="12626"/>
                </a:lnTo>
                <a:lnTo>
                  <a:pt x="10073" y="12674"/>
                </a:lnTo>
                <a:lnTo>
                  <a:pt x="10058" y="12691"/>
                </a:lnTo>
                <a:lnTo>
                  <a:pt x="10027" y="12642"/>
                </a:lnTo>
                <a:lnTo>
                  <a:pt x="10011" y="12788"/>
                </a:lnTo>
                <a:lnTo>
                  <a:pt x="9981" y="12804"/>
                </a:lnTo>
                <a:lnTo>
                  <a:pt x="10042" y="12967"/>
                </a:lnTo>
                <a:lnTo>
                  <a:pt x="10004" y="12918"/>
                </a:lnTo>
                <a:lnTo>
                  <a:pt x="10035" y="13015"/>
                </a:lnTo>
                <a:lnTo>
                  <a:pt x="10027" y="13015"/>
                </a:lnTo>
                <a:lnTo>
                  <a:pt x="10073" y="13112"/>
                </a:lnTo>
                <a:lnTo>
                  <a:pt x="10050" y="13096"/>
                </a:lnTo>
                <a:lnTo>
                  <a:pt x="10220" y="13632"/>
                </a:lnTo>
                <a:lnTo>
                  <a:pt x="10282" y="13664"/>
                </a:lnTo>
                <a:lnTo>
                  <a:pt x="10228" y="13697"/>
                </a:lnTo>
                <a:lnTo>
                  <a:pt x="10274" y="14167"/>
                </a:lnTo>
                <a:lnTo>
                  <a:pt x="10282" y="14151"/>
                </a:lnTo>
                <a:lnTo>
                  <a:pt x="10313" y="14687"/>
                </a:lnTo>
                <a:lnTo>
                  <a:pt x="10189" y="15336"/>
                </a:lnTo>
                <a:lnTo>
                  <a:pt x="10359" y="16439"/>
                </a:lnTo>
                <a:lnTo>
                  <a:pt x="10352" y="16439"/>
                </a:lnTo>
                <a:lnTo>
                  <a:pt x="10584" y="18306"/>
                </a:lnTo>
                <a:lnTo>
                  <a:pt x="11047" y="18241"/>
                </a:lnTo>
                <a:lnTo>
                  <a:pt x="11078" y="18192"/>
                </a:lnTo>
                <a:lnTo>
                  <a:pt x="11117" y="18192"/>
                </a:lnTo>
                <a:lnTo>
                  <a:pt x="11542" y="17316"/>
                </a:lnTo>
                <a:lnTo>
                  <a:pt x="11581" y="16975"/>
                </a:lnTo>
                <a:lnTo>
                  <a:pt x="11573" y="16991"/>
                </a:lnTo>
                <a:lnTo>
                  <a:pt x="11581" y="16959"/>
                </a:lnTo>
                <a:lnTo>
                  <a:pt x="11581" y="16975"/>
                </a:lnTo>
                <a:lnTo>
                  <a:pt x="11766" y="16585"/>
                </a:lnTo>
                <a:lnTo>
                  <a:pt x="11766" y="16310"/>
                </a:lnTo>
                <a:lnTo>
                  <a:pt x="11759" y="16358"/>
                </a:lnTo>
                <a:lnTo>
                  <a:pt x="11720" y="15920"/>
                </a:lnTo>
                <a:lnTo>
                  <a:pt x="12145" y="15222"/>
                </a:lnTo>
                <a:lnTo>
                  <a:pt x="12161" y="14460"/>
                </a:lnTo>
                <a:lnTo>
                  <a:pt x="12099" y="14330"/>
                </a:lnTo>
                <a:lnTo>
                  <a:pt x="12091" y="13827"/>
                </a:lnTo>
                <a:lnTo>
                  <a:pt x="12045" y="13729"/>
                </a:lnTo>
                <a:lnTo>
                  <a:pt x="12192" y="13031"/>
                </a:lnTo>
                <a:lnTo>
                  <a:pt x="12222" y="13015"/>
                </a:lnTo>
                <a:lnTo>
                  <a:pt x="12895" y="11003"/>
                </a:lnTo>
                <a:lnTo>
                  <a:pt x="12880" y="10970"/>
                </a:lnTo>
                <a:lnTo>
                  <a:pt x="12872" y="11003"/>
                </a:lnTo>
                <a:lnTo>
                  <a:pt x="12864" y="10759"/>
                </a:lnTo>
                <a:lnTo>
                  <a:pt x="12439" y="11003"/>
                </a:lnTo>
                <a:lnTo>
                  <a:pt x="12284" y="10808"/>
                </a:lnTo>
                <a:lnTo>
                  <a:pt x="12346" y="10727"/>
                </a:lnTo>
                <a:lnTo>
                  <a:pt x="12315" y="10597"/>
                </a:lnTo>
                <a:lnTo>
                  <a:pt x="12315" y="10613"/>
                </a:lnTo>
                <a:lnTo>
                  <a:pt x="12091" y="10175"/>
                </a:lnTo>
                <a:lnTo>
                  <a:pt x="12091" y="10240"/>
                </a:lnTo>
                <a:lnTo>
                  <a:pt x="11882" y="9250"/>
                </a:lnTo>
                <a:lnTo>
                  <a:pt x="11890" y="9266"/>
                </a:lnTo>
                <a:lnTo>
                  <a:pt x="11820" y="9007"/>
                </a:lnTo>
                <a:lnTo>
                  <a:pt x="11790" y="8974"/>
                </a:lnTo>
                <a:lnTo>
                  <a:pt x="11766" y="8909"/>
                </a:lnTo>
                <a:lnTo>
                  <a:pt x="11782" y="8796"/>
                </a:lnTo>
                <a:lnTo>
                  <a:pt x="11534" y="7806"/>
                </a:lnTo>
                <a:lnTo>
                  <a:pt x="11619" y="8114"/>
                </a:lnTo>
                <a:lnTo>
                  <a:pt x="11666" y="8066"/>
                </a:lnTo>
                <a:lnTo>
                  <a:pt x="11697" y="7871"/>
                </a:lnTo>
                <a:lnTo>
                  <a:pt x="11681" y="8114"/>
                </a:lnTo>
                <a:lnTo>
                  <a:pt x="11998" y="8974"/>
                </a:lnTo>
                <a:lnTo>
                  <a:pt x="11991" y="8974"/>
                </a:lnTo>
                <a:lnTo>
                  <a:pt x="12292" y="10208"/>
                </a:lnTo>
                <a:lnTo>
                  <a:pt x="12284" y="10191"/>
                </a:lnTo>
                <a:lnTo>
                  <a:pt x="12346" y="10630"/>
                </a:lnTo>
                <a:lnTo>
                  <a:pt x="12934" y="10126"/>
                </a:lnTo>
                <a:lnTo>
                  <a:pt x="12934" y="10062"/>
                </a:lnTo>
                <a:lnTo>
                  <a:pt x="13119" y="9916"/>
                </a:lnTo>
                <a:lnTo>
                  <a:pt x="13127" y="9834"/>
                </a:lnTo>
                <a:lnTo>
                  <a:pt x="13197" y="9769"/>
                </a:lnTo>
                <a:lnTo>
                  <a:pt x="13228" y="9640"/>
                </a:lnTo>
                <a:lnTo>
                  <a:pt x="13289" y="9591"/>
                </a:lnTo>
                <a:lnTo>
                  <a:pt x="13282" y="9461"/>
                </a:lnTo>
                <a:lnTo>
                  <a:pt x="13313" y="9331"/>
                </a:lnTo>
                <a:lnTo>
                  <a:pt x="13320" y="9380"/>
                </a:lnTo>
                <a:lnTo>
                  <a:pt x="13405" y="9072"/>
                </a:lnTo>
                <a:lnTo>
                  <a:pt x="13173" y="8715"/>
                </a:lnTo>
                <a:lnTo>
                  <a:pt x="13142" y="8406"/>
                </a:lnTo>
                <a:lnTo>
                  <a:pt x="13027" y="8731"/>
                </a:lnTo>
                <a:lnTo>
                  <a:pt x="12856" y="8780"/>
                </a:lnTo>
                <a:lnTo>
                  <a:pt x="12841" y="8731"/>
                </a:lnTo>
                <a:lnTo>
                  <a:pt x="12818" y="8731"/>
                </a:lnTo>
                <a:lnTo>
                  <a:pt x="12825" y="8698"/>
                </a:lnTo>
                <a:lnTo>
                  <a:pt x="12810" y="8682"/>
                </a:lnTo>
                <a:lnTo>
                  <a:pt x="12825" y="8569"/>
                </a:lnTo>
                <a:lnTo>
                  <a:pt x="12810" y="8455"/>
                </a:lnTo>
                <a:lnTo>
                  <a:pt x="12779" y="8536"/>
                </a:lnTo>
                <a:lnTo>
                  <a:pt x="12779" y="8650"/>
                </a:lnTo>
                <a:lnTo>
                  <a:pt x="12717" y="8439"/>
                </a:lnTo>
                <a:lnTo>
                  <a:pt x="12725" y="8439"/>
                </a:lnTo>
                <a:lnTo>
                  <a:pt x="12717" y="8341"/>
                </a:lnTo>
                <a:lnTo>
                  <a:pt x="12725" y="8341"/>
                </a:lnTo>
                <a:lnTo>
                  <a:pt x="12539" y="7903"/>
                </a:lnTo>
                <a:lnTo>
                  <a:pt x="12563" y="7871"/>
                </a:lnTo>
                <a:lnTo>
                  <a:pt x="12547" y="7806"/>
                </a:lnTo>
                <a:lnTo>
                  <a:pt x="12578" y="7822"/>
                </a:lnTo>
                <a:lnTo>
                  <a:pt x="12609" y="7725"/>
                </a:lnTo>
                <a:lnTo>
                  <a:pt x="12609" y="7741"/>
                </a:lnTo>
                <a:lnTo>
                  <a:pt x="12957" y="8341"/>
                </a:lnTo>
                <a:lnTo>
                  <a:pt x="13073" y="8325"/>
                </a:lnTo>
                <a:lnTo>
                  <a:pt x="13119" y="8260"/>
                </a:lnTo>
                <a:lnTo>
                  <a:pt x="13173" y="8309"/>
                </a:lnTo>
                <a:lnTo>
                  <a:pt x="13197" y="8439"/>
                </a:lnTo>
                <a:lnTo>
                  <a:pt x="13421" y="8569"/>
                </a:lnTo>
                <a:lnTo>
                  <a:pt x="13429" y="8552"/>
                </a:lnTo>
                <a:lnTo>
                  <a:pt x="13436" y="8569"/>
                </a:lnTo>
                <a:lnTo>
                  <a:pt x="13815" y="8552"/>
                </a:lnTo>
                <a:lnTo>
                  <a:pt x="13800" y="8536"/>
                </a:lnTo>
                <a:lnTo>
                  <a:pt x="13823" y="8552"/>
                </a:lnTo>
                <a:lnTo>
                  <a:pt x="13831" y="8552"/>
                </a:lnTo>
                <a:lnTo>
                  <a:pt x="13916" y="8796"/>
                </a:lnTo>
                <a:lnTo>
                  <a:pt x="13946" y="8828"/>
                </a:lnTo>
                <a:lnTo>
                  <a:pt x="13946" y="8812"/>
                </a:lnTo>
                <a:lnTo>
                  <a:pt x="13993" y="8812"/>
                </a:lnTo>
                <a:lnTo>
                  <a:pt x="13977" y="8893"/>
                </a:lnTo>
                <a:lnTo>
                  <a:pt x="14039" y="8974"/>
                </a:lnTo>
                <a:lnTo>
                  <a:pt x="14117" y="8926"/>
                </a:lnTo>
                <a:lnTo>
                  <a:pt x="14039" y="9055"/>
                </a:lnTo>
                <a:lnTo>
                  <a:pt x="14016" y="9055"/>
                </a:lnTo>
                <a:lnTo>
                  <a:pt x="14178" y="9299"/>
                </a:lnTo>
                <a:lnTo>
                  <a:pt x="14240" y="9234"/>
                </a:lnTo>
                <a:lnTo>
                  <a:pt x="14232" y="9072"/>
                </a:lnTo>
                <a:lnTo>
                  <a:pt x="14279" y="9072"/>
                </a:lnTo>
                <a:lnTo>
                  <a:pt x="14263" y="9153"/>
                </a:lnTo>
                <a:lnTo>
                  <a:pt x="14302" y="9153"/>
                </a:lnTo>
                <a:lnTo>
                  <a:pt x="14271" y="9202"/>
                </a:lnTo>
                <a:lnTo>
                  <a:pt x="14279" y="9202"/>
                </a:lnTo>
                <a:lnTo>
                  <a:pt x="14310" y="9559"/>
                </a:lnTo>
                <a:lnTo>
                  <a:pt x="14302" y="9559"/>
                </a:lnTo>
                <a:lnTo>
                  <a:pt x="14302" y="9607"/>
                </a:lnTo>
                <a:lnTo>
                  <a:pt x="14310" y="9575"/>
                </a:lnTo>
                <a:lnTo>
                  <a:pt x="14410" y="10191"/>
                </a:lnTo>
                <a:lnTo>
                  <a:pt x="14403" y="10191"/>
                </a:lnTo>
                <a:lnTo>
                  <a:pt x="14601" y="11102"/>
                </a:lnTo>
                <a:lnTo>
                  <a:pt x="14681" y="11376"/>
                </a:lnTo>
                <a:lnTo>
                  <a:pt x="14812" y="11198"/>
                </a:lnTo>
                <a:lnTo>
                  <a:pt x="14781" y="11149"/>
                </a:lnTo>
                <a:lnTo>
                  <a:pt x="14805" y="11019"/>
                </a:lnTo>
                <a:lnTo>
                  <a:pt x="14843" y="10987"/>
                </a:lnTo>
                <a:lnTo>
                  <a:pt x="14859" y="10532"/>
                </a:lnTo>
                <a:lnTo>
                  <a:pt x="14851" y="10500"/>
                </a:lnTo>
                <a:lnTo>
                  <a:pt x="14835" y="10143"/>
                </a:lnTo>
                <a:lnTo>
                  <a:pt x="14882" y="10126"/>
                </a:lnTo>
                <a:lnTo>
                  <a:pt x="15153" y="9494"/>
                </a:lnTo>
                <a:lnTo>
                  <a:pt x="15137" y="9510"/>
                </a:lnTo>
                <a:lnTo>
                  <a:pt x="15238" y="9315"/>
                </a:lnTo>
                <a:lnTo>
                  <a:pt x="15230" y="9218"/>
                </a:lnTo>
                <a:lnTo>
                  <a:pt x="15299" y="9137"/>
                </a:lnTo>
                <a:lnTo>
                  <a:pt x="15292" y="9055"/>
                </a:lnTo>
                <a:lnTo>
                  <a:pt x="15307" y="9137"/>
                </a:lnTo>
                <a:lnTo>
                  <a:pt x="15323" y="9153"/>
                </a:lnTo>
                <a:lnTo>
                  <a:pt x="15338" y="9088"/>
                </a:lnTo>
                <a:lnTo>
                  <a:pt x="15353" y="9185"/>
                </a:lnTo>
                <a:lnTo>
                  <a:pt x="15361" y="9153"/>
                </a:lnTo>
                <a:lnTo>
                  <a:pt x="15377" y="9169"/>
                </a:lnTo>
                <a:lnTo>
                  <a:pt x="15361" y="9120"/>
                </a:lnTo>
                <a:lnTo>
                  <a:pt x="15369" y="9088"/>
                </a:lnTo>
                <a:lnTo>
                  <a:pt x="15392" y="9153"/>
                </a:lnTo>
                <a:lnTo>
                  <a:pt x="15392" y="9072"/>
                </a:lnTo>
                <a:lnTo>
                  <a:pt x="15408" y="9153"/>
                </a:lnTo>
                <a:lnTo>
                  <a:pt x="15431" y="9039"/>
                </a:lnTo>
                <a:lnTo>
                  <a:pt x="15431" y="9104"/>
                </a:lnTo>
                <a:lnTo>
                  <a:pt x="15446" y="9088"/>
                </a:lnTo>
                <a:lnTo>
                  <a:pt x="15446" y="9137"/>
                </a:lnTo>
                <a:lnTo>
                  <a:pt x="15469" y="9072"/>
                </a:lnTo>
                <a:lnTo>
                  <a:pt x="15462" y="8926"/>
                </a:lnTo>
                <a:lnTo>
                  <a:pt x="15439" y="8877"/>
                </a:lnTo>
                <a:lnTo>
                  <a:pt x="15454" y="8877"/>
                </a:lnTo>
                <a:lnTo>
                  <a:pt x="15454" y="8845"/>
                </a:lnTo>
                <a:lnTo>
                  <a:pt x="15554" y="9055"/>
                </a:lnTo>
                <a:lnTo>
                  <a:pt x="15632" y="9396"/>
                </a:lnTo>
                <a:lnTo>
                  <a:pt x="15632" y="9348"/>
                </a:lnTo>
                <a:lnTo>
                  <a:pt x="15655" y="9364"/>
                </a:lnTo>
                <a:lnTo>
                  <a:pt x="15670" y="9461"/>
                </a:lnTo>
                <a:lnTo>
                  <a:pt x="15670" y="9429"/>
                </a:lnTo>
                <a:lnTo>
                  <a:pt x="15709" y="9445"/>
                </a:lnTo>
                <a:lnTo>
                  <a:pt x="15732" y="9542"/>
                </a:lnTo>
                <a:lnTo>
                  <a:pt x="15701" y="9542"/>
                </a:lnTo>
                <a:lnTo>
                  <a:pt x="15732" y="9623"/>
                </a:lnTo>
                <a:lnTo>
                  <a:pt x="15732" y="9559"/>
                </a:lnTo>
                <a:lnTo>
                  <a:pt x="15755" y="9640"/>
                </a:lnTo>
                <a:lnTo>
                  <a:pt x="15748" y="9640"/>
                </a:lnTo>
                <a:lnTo>
                  <a:pt x="15779" y="10094"/>
                </a:lnTo>
                <a:lnTo>
                  <a:pt x="15810" y="10013"/>
                </a:lnTo>
                <a:lnTo>
                  <a:pt x="15810" y="10110"/>
                </a:lnTo>
                <a:lnTo>
                  <a:pt x="15825" y="10062"/>
                </a:lnTo>
                <a:lnTo>
                  <a:pt x="15887" y="10062"/>
                </a:lnTo>
                <a:lnTo>
                  <a:pt x="15910" y="10029"/>
                </a:lnTo>
                <a:lnTo>
                  <a:pt x="15910" y="9964"/>
                </a:lnTo>
                <a:lnTo>
                  <a:pt x="15941" y="9981"/>
                </a:lnTo>
                <a:lnTo>
                  <a:pt x="15949" y="9867"/>
                </a:lnTo>
                <a:lnTo>
                  <a:pt x="16011" y="9997"/>
                </a:lnTo>
                <a:lnTo>
                  <a:pt x="16049" y="10305"/>
                </a:lnTo>
                <a:lnTo>
                  <a:pt x="16042" y="10305"/>
                </a:lnTo>
                <a:lnTo>
                  <a:pt x="16065" y="10467"/>
                </a:lnTo>
                <a:lnTo>
                  <a:pt x="16072" y="10419"/>
                </a:lnTo>
                <a:lnTo>
                  <a:pt x="16119" y="11068"/>
                </a:lnTo>
                <a:lnTo>
                  <a:pt x="16127" y="11035"/>
                </a:lnTo>
                <a:lnTo>
                  <a:pt x="16111" y="11327"/>
                </a:lnTo>
                <a:lnTo>
                  <a:pt x="16482" y="12463"/>
                </a:lnTo>
                <a:lnTo>
                  <a:pt x="16513" y="12463"/>
                </a:lnTo>
                <a:lnTo>
                  <a:pt x="16521" y="12431"/>
                </a:lnTo>
                <a:lnTo>
                  <a:pt x="16544" y="12431"/>
                </a:lnTo>
                <a:lnTo>
                  <a:pt x="16459" y="11847"/>
                </a:lnTo>
                <a:lnTo>
                  <a:pt x="16266" y="11474"/>
                </a:lnTo>
                <a:lnTo>
                  <a:pt x="16273" y="11522"/>
                </a:lnTo>
                <a:lnTo>
                  <a:pt x="16243" y="11441"/>
                </a:lnTo>
                <a:lnTo>
                  <a:pt x="16266" y="11474"/>
                </a:lnTo>
                <a:lnTo>
                  <a:pt x="16243" y="11311"/>
                </a:lnTo>
                <a:lnTo>
                  <a:pt x="16235" y="11327"/>
                </a:lnTo>
                <a:lnTo>
                  <a:pt x="16165" y="11084"/>
                </a:lnTo>
                <a:lnTo>
                  <a:pt x="16204" y="10565"/>
                </a:lnTo>
                <a:lnTo>
                  <a:pt x="16196" y="10532"/>
                </a:lnTo>
                <a:lnTo>
                  <a:pt x="16258" y="10516"/>
                </a:lnTo>
                <a:lnTo>
                  <a:pt x="16258" y="10597"/>
                </a:lnTo>
                <a:lnTo>
                  <a:pt x="16358" y="10695"/>
                </a:lnTo>
                <a:lnTo>
                  <a:pt x="16358" y="10678"/>
                </a:lnTo>
                <a:lnTo>
                  <a:pt x="16382" y="10727"/>
                </a:lnTo>
                <a:lnTo>
                  <a:pt x="16382" y="10711"/>
                </a:lnTo>
                <a:lnTo>
                  <a:pt x="16405" y="10792"/>
                </a:lnTo>
                <a:lnTo>
                  <a:pt x="16413" y="10776"/>
                </a:lnTo>
                <a:lnTo>
                  <a:pt x="16428" y="10889"/>
                </a:lnTo>
                <a:lnTo>
                  <a:pt x="16451" y="10889"/>
                </a:lnTo>
                <a:lnTo>
                  <a:pt x="16459" y="10954"/>
                </a:lnTo>
                <a:lnTo>
                  <a:pt x="16559" y="11052"/>
                </a:lnTo>
                <a:lnTo>
                  <a:pt x="16552" y="11295"/>
                </a:lnTo>
                <a:lnTo>
                  <a:pt x="16621" y="11198"/>
                </a:lnTo>
                <a:lnTo>
                  <a:pt x="16621" y="11068"/>
                </a:lnTo>
                <a:lnTo>
                  <a:pt x="16668" y="11133"/>
                </a:lnTo>
                <a:lnTo>
                  <a:pt x="16637" y="11035"/>
                </a:lnTo>
                <a:lnTo>
                  <a:pt x="16675" y="11084"/>
                </a:lnTo>
                <a:lnTo>
                  <a:pt x="16660" y="11019"/>
                </a:lnTo>
                <a:lnTo>
                  <a:pt x="16822" y="10841"/>
                </a:lnTo>
                <a:lnTo>
                  <a:pt x="16837" y="10749"/>
                </a:lnTo>
                <a:lnTo>
                  <a:pt x="16830" y="10678"/>
                </a:lnTo>
                <a:lnTo>
                  <a:pt x="16838" y="10678"/>
                </a:lnTo>
                <a:lnTo>
                  <a:pt x="16838" y="10613"/>
                </a:lnTo>
                <a:lnTo>
                  <a:pt x="16846" y="10646"/>
                </a:lnTo>
                <a:lnTo>
                  <a:pt x="16822" y="10451"/>
                </a:lnTo>
                <a:lnTo>
                  <a:pt x="16583" y="9802"/>
                </a:lnTo>
                <a:lnTo>
                  <a:pt x="16590" y="9802"/>
                </a:lnTo>
                <a:lnTo>
                  <a:pt x="16529" y="9559"/>
                </a:lnTo>
                <a:lnTo>
                  <a:pt x="16567" y="9266"/>
                </a:lnTo>
                <a:lnTo>
                  <a:pt x="16606" y="9283"/>
                </a:lnTo>
                <a:lnTo>
                  <a:pt x="16675" y="9120"/>
                </a:lnTo>
                <a:lnTo>
                  <a:pt x="16722" y="9202"/>
                </a:lnTo>
                <a:lnTo>
                  <a:pt x="16753" y="9153"/>
                </a:lnTo>
                <a:lnTo>
                  <a:pt x="16768" y="9185"/>
                </a:lnTo>
                <a:lnTo>
                  <a:pt x="16768" y="9283"/>
                </a:lnTo>
                <a:lnTo>
                  <a:pt x="16799" y="9364"/>
                </a:lnTo>
                <a:lnTo>
                  <a:pt x="16791" y="9364"/>
                </a:lnTo>
                <a:lnTo>
                  <a:pt x="16822" y="9380"/>
                </a:lnTo>
                <a:lnTo>
                  <a:pt x="16799" y="9283"/>
                </a:lnTo>
                <a:lnTo>
                  <a:pt x="16815" y="9218"/>
                </a:lnTo>
                <a:lnTo>
                  <a:pt x="16938" y="9120"/>
                </a:lnTo>
                <a:lnTo>
                  <a:pt x="16977" y="9120"/>
                </a:lnTo>
                <a:lnTo>
                  <a:pt x="16985" y="9072"/>
                </a:lnTo>
                <a:lnTo>
                  <a:pt x="17016" y="9055"/>
                </a:lnTo>
                <a:lnTo>
                  <a:pt x="16992" y="8958"/>
                </a:lnTo>
                <a:lnTo>
                  <a:pt x="17008" y="8926"/>
                </a:lnTo>
                <a:lnTo>
                  <a:pt x="17062" y="9055"/>
                </a:lnTo>
                <a:lnTo>
                  <a:pt x="17085" y="8991"/>
                </a:lnTo>
                <a:lnTo>
                  <a:pt x="17093" y="9007"/>
                </a:lnTo>
                <a:lnTo>
                  <a:pt x="17124" y="8991"/>
                </a:lnTo>
                <a:lnTo>
                  <a:pt x="17139" y="8991"/>
                </a:lnTo>
                <a:lnTo>
                  <a:pt x="17139" y="8974"/>
                </a:lnTo>
                <a:lnTo>
                  <a:pt x="17186" y="8958"/>
                </a:lnTo>
                <a:lnTo>
                  <a:pt x="17217" y="8845"/>
                </a:lnTo>
                <a:lnTo>
                  <a:pt x="17247" y="8845"/>
                </a:lnTo>
                <a:lnTo>
                  <a:pt x="17263" y="8812"/>
                </a:lnTo>
                <a:lnTo>
                  <a:pt x="17271" y="8715"/>
                </a:lnTo>
                <a:lnTo>
                  <a:pt x="17371" y="8569"/>
                </a:lnTo>
                <a:lnTo>
                  <a:pt x="17364" y="8471"/>
                </a:lnTo>
                <a:lnTo>
                  <a:pt x="17325" y="8439"/>
                </a:lnTo>
                <a:lnTo>
                  <a:pt x="17371" y="8406"/>
                </a:lnTo>
                <a:lnTo>
                  <a:pt x="17340" y="8325"/>
                </a:lnTo>
                <a:lnTo>
                  <a:pt x="17356" y="8325"/>
                </a:lnTo>
                <a:lnTo>
                  <a:pt x="17371" y="8358"/>
                </a:lnTo>
                <a:lnTo>
                  <a:pt x="17410" y="8082"/>
                </a:lnTo>
                <a:lnTo>
                  <a:pt x="17441" y="8082"/>
                </a:lnTo>
                <a:lnTo>
                  <a:pt x="17425" y="7984"/>
                </a:lnTo>
                <a:lnTo>
                  <a:pt x="17433" y="7984"/>
                </a:lnTo>
                <a:lnTo>
                  <a:pt x="17410" y="7952"/>
                </a:lnTo>
                <a:lnTo>
                  <a:pt x="17441" y="7952"/>
                </a:lnTo>
                <a:lnTo>
                  <a:pt x="17433" y="7871"/>
                </a:lnTo>
                <a:lnTo>
                  <a:pt x="17410" y="7887"/>
                </a:lnTo>
                <a:lnTo>
                  <a:pt x="17433" y="7822"/>
                </a:lnTo>
                <a:lnTo>
                  <a:pt x="17371" y="7757"/>
                </a:lnTo>
                <a:lnTo>
                  <a:pt x="17333" y="7790"/>
                </a:lnTo>
                <a:lnTo>
                  <a:pt x="17302" y="7773"/>
                </a:lnTo>
                <a:lnTo>
                  <a:pt x="17387" y="7660"/>
                </a:lnTo>
                <a:lnTo>
                  <a:pt x="17379" y="7611"/>
                </a:lnTo>
                <a:lnTo>
                  <a:pt x="17286" y="7481"/>
                </a:lnTo>
                <a:lnTo>
                  <a:pt x="17247" y="7498"/>
                </a:lnTo>
                <a:lnTo>
                  <a:pt x="17271" y="7465"/>
                </a:lnTo>
                <a:lnTo>
                  <a:pt x="17371" y="7530"/>
                </a:lnTo>
                <a:lnTo>
                  <a:pt x="17101" y="6995"/>
                </a:lnTo>
                <a:lnTo>
                  <a:pt x="17139" y="6832"/>
                </a:lnTo>
                <a:lnTo>
                  <a:pt x="17124" y="6783"/>
                </a:lnTo>
                <a:lnTo>
                  <a:pt x="17139" y="6816"/>
                </a:lnTo>
                <a:lnTo>
                  <a:pt x="17162" y="6751"/>
                </a:lnTo>
                <a:lnTo>
                  <a:pt x="17155" y="6719"/>
                </a:lnTo>
                <a:lnTo>
                  <a:pt x="17247" y="6654"/>
                </a:lnTo>
                <a:lnTo>
                  <a:pt x="17247" y="6589"/>
                </a:lnTo>
                <a:lnTo>
                  <a:pt x="17077" y="6540"/>
                </a:lnTo>
                <a:lnTo>
                  <a:pt x="17047" y="6637"/>
                </a:lnTo>
                <a:lnTo>
                  <a:pt x="17008" y="6605"/>
                </a:lnTo>
                <a:lnTo>
                  <a:pt x="17000" y="6540"/>
                </a:lnTo>
                <a:lnTo>
                  <a:pt x="16869" y="6345"/>
                </a:lnTo>
                <a:lnTo>
                  <a:pt x="16946" y="6280"/>
                </a:lnTo>
                <a:lnTo>
                  <a:pt x="16954" y="6183"/>
                </a:lnTo>
                <a:lnTo>
                  <a:pt x="17000" y="6134"/>
                </a:lnTo>
                <a:lnTo>
                  <a:pt x="17008" y="6069"/>
                </a:lnTo>
                <a:lnTo>
                  <a:pt x="17054" y="6021"/>
                </a:lnTo>
                <a:lnTo>
                  <a:pt x="17101" y="6118"/>
                </a:lnTo>
                <a:lnTo>
                  <a:pt x="17085" y="6264"/>
                </a:lnTo>
                <a:lnTo>
                  <a:pt x="17116" y="6264"/>
                </a:lnTo>
                <a:lnTo>
                  <a:pt x="17116" y="6313"/>
                </a:lnTo>
                <a:lnTo>
                  <a:pt x="17093" y="6345"/>
                </a:lnTo>
                <a:lnTo>
                  <a:pt x="17124" y="6345"/>
                </a:lnTo>
                <a:lnTo>
                  <a:pt x="17132" y="6329"/>
                </a:lnTo>
                <a:lnTo>
                  <a:pt x="17255" y="6167"/>
                </a:lnTo>
                <a:lnTo>
                  <a:pt x="17286" y="6232"/>
                </a:lnTo>
                <a:lnTo>
                  <a:pt x="17294" y="6199"/>
                </a:lnTo>
                <a:lnTo>
                  <a:pt x="17348" y="6280"/>
                </a:lnTo>
                <a:lnTo>
                  <a:pt x="17356" y="6362"/>
                </a:lnTo>
                <a:lnTo>
                  <a:pt x="17379" y="6378"/>
                </a:lnTo>
                <a:lnTo>
                  <a:pt x="17348" y="6475"/>
                </a:lnTo>
                <a:lnTo>
                  <a:pt x="17387" y="6475"/>
                </a:lnTo>
                <a:lnTo>
                  <a:pt x="17371" y="6508"/>
                </a:lnTo>
                <a:lnTo>
                  <a:pt x="17394" y="6524"/>
                </a:lnTo>
                <a:lnTo>
                  <a:pt x="17402" y="6540"/>
                </a:lnTo>
                <a:lnTo>
                  <a:pt x="17418" y="6524"/>
                </a:lnTo>
                <a:lnTo>
                  <a:pt x="17425" y="6491"/>
                </a:lnTo>
                <a:lnTo>
                  <a:pt x="17534" y="6686"/>
                </a:lnTo>
                <a:lnTo>
                  <a:pt x="17487" y="6686"/>
                </a:lnTo>
                <a:lnTo>
                  <a:pt x="17588" y="7011"/>
                </a:lnTo>
                <a:lnTo>
                  <a:pt x="17580" y="7027"/>
                </a:lnTo>
                <a:lnTo>
                  <a:pt x="17588" y="7043"/>
                </a:lnTo>
                <a:lnTo>
                  <a:pt x="17572" y="7043"/>
                </a:lnTo>
                <a:lnTo>
                  <a:pt x="17603" y="7108"/>
                </a:lnTo>
                <a:lnTo>
                  <a:pt x="17619" y="7076"/>
                </a:lnTo>
                <a:lnTo>
                  <a:pt x="17626" y="7027"/>
                </a:lnTo>
                <a:lnTo>
                  <a:pt x="17650" y="7059"/>
                </a:lnTo>
                <a:lnTo>
                  <a:pt x="17642" y="7027"/>
                </a:lnTo>
                <a:lnTo>
                  <a:pt x="17657" y="7027"/>
                </a:lnTo>
                <a:lnTo>
                  <a:pt x="17665" y="6995"/>
                </a:lnTo>
                <a:lnTo>
                  <a:pt x="17704" y="7011"/>
                </a:lnTo>
                <a:lnTo>
                  <a:pt x="17735" y="6962"/>
                </a:lnTo>
                <a:lnTo>
                  <a:pt x="17735" y="6816"/>
                </a:lnTo>
                <a:lnTo>
                  <a:pt x="17464" y="6215"/>
                </a:lnTo>
                <a:lnTo>
                  <a:pt x="17557" y="6037"/>
                </a:lnTo>
                <a:lnTo>
                  <a:pt x="17541" y="5745"/>
                </a:lnTo>
                <a:lnTo>
                  <a:pt x="17565" y="5761"/>
                </a:lnTo>
                <a:lnTo>
                  <a:pt x="17588" y="5647"/>
                </a:lnTo>
                <a:lnTo>
                  <a:pt x="17611" y="5647"/>
                </a:lnTo>
                <a:lnTo>
                  <a:pt x="17696" y="5729"/>
                </a:lnTo>
                <a:lnTo>
                  <a:pt x="17820" y="4804"/>
                </a:lnTo>
                <a:lnTo>
                  <a:pt x="17588" y="4090"/>
                </a:lnTo>
                <a:lnTo>
                  <a:pt x="17588" y="4041"/>
                </a:lnTo>
                <a:lnTo>
                  <a:pt x="17379" y="3895"/>
                </a:lnTo>
                <a:lnTo>
                  <a:pt x="17418" y="3992"/>
                </a:lnTo>
                <a:lnTo>
                  <a:pt x="17410" y="4025"/>
                </a:lnTo>
                <a:lnTo>
                  <a:pt x="17394" y="3960"/>
                </a:lnTo>
                <a:lnTo>
                  <a:pt x="17394" y="3992"/>
                </a:lnTo>
                <a:lnTo>
                  <a:pt x="17348" y="4008"/>
                </a:lnTo>
                <a:lnTo>
                  <a:pt x="17356" y="3960"/>
                </a:lnTo>
                <a:lnTo>
                  <a:pt x="17302" y="3911"/>
                </a:lnTo>
                <a:lnTo>
                  <a:pt x="17325" y="3976"/>
                </a:lnTo>
                <a:lnTo>
                  <a:pt x="17147" y="3781"/>
                </a:lnTo>
                <a:lnTo>
                  <a:pt x="17240" y="3343"/>
                </a:lnTo>
                <a:lnTo>
                  <a:pt x="17224" y="3294"/>
                </a:lnTo>
                <a:lnTo>
                  <a:pt x="17247" y="3246"/>
                </a:lnTo>
                <a:lnTo>
                  <a:pt x="17247" y="3181"/>
                </a:lnTo>
                <a:lnTo>
                  <a:pt x="17464" y="3148"/>
                </a:lnTo>
                <a:lnTo>
                  <a:pt x="17464" y="3116"/>
                </a:lnTo>
                <a:lnTo>
                  <a:pt x="17603" y="3148"/>
                </a:lnTo>
                <a:lnTo>
                  <a:pt x="17580" y="3100"/>
                </a:lnTo>
                <a:lnTo>
                  <a:pt x="17603" y="3116"/>
                </a:lnTo>
                <a:lnTo>
                  <a:pt x="17588" y="3083"/>
                </a:lnTo>
                <a:lnTo>
                  <a:pt x="17680" y="3100"/>
                </a:lnTo>
                <a:lnTo>
                  <a:pt x="17673" y="3116"/>
                </a:lnTo>
                <a:lnTo>
                  <a:pt x="17796" y="3148"/>
                </a:lnTo>
                <a:lnTo>
                  <a:pt x="17742" y="3165"/>
                </a:lnTo>
                <a:lnTo>
                  <a:pt x="17858" y="3165"/>
                </a:lnTo>
                <a:lnTo>
                  <a:pt x="17858" y="3148"/>
                </a:lnTo>
                <a:lnTo>
                  <a:pt x="17912" y="3165"/>
                </a:lnTo>
                <a:lnTo>
                  <a:pt x="17920" y="3148"/>
                </a:lnTo>
                <a:lnTo>
                  <a:pt x="17959" y="3148"/>
                </a:lnTo>
                <a:lnTo>
                  <a:pt x="17881" y="3116"/>
                </a:lnTo>
                <a:lnTo>
                  <a:pt x="17851" y="2986"/>
                </a:lnTo>
                <a:lnTo>
                  <a:pt x="17866" y="2775"/>
                </a:lnTo>
                <a:lnTo>
                  <a:pt x="18036" y="2807"/>
                </a:lnTo>
                <a:lnTo>
                  <a:pt x="18067" y="2889"/>
                </a:lnTo>
                <a:lnTo>
                  <a:pt x="18082" y="2872"/>
                </a:lnTo>
                <a:lnTo>
                  <a:pt x="18113" y="2937"/>
                </a:lnTo>
                <a:lnTo>
                  <a:pt x="18137" y="2921"/>
                </a:lnTo>
                <a:lnTo>
                  <a:pt x="18168" y="2791"/>
                </a:lnTo>
                <a:lnTo>
                  <a:pt x="18160" y="2775"/>
                </a:lnTo>
                <a:lnTo>
                  <a:pt x="18191" y="2807"/>
                </a:lnTo>
                <a:lnTo>
                  <a:pt x="18121" y="2662"/>
                </a:lnTo>
                <a:lnTo>
                  <a:pt x="18245" y="2678"/>
                </a:lnTo>
                <a:lnTo>
                  <a:pt x="18191" y="2678"/>
                </a:lnTo>
                <a:lnTo>
                  <a:pt x="18283" y="2905"/>
                </a:lnTo>
                <a:lnTo>
                  <a:pt x="18237" y="2954"/>
                </a:lnTo>
                <a:lnTo>
                  <a:pt x="18237" y="3083"/>
                </a:lnTo>
                <a:lnTo>
                  <a:pt x="18229" y="3100"/>
                </a:lnTo>
                <a:lnTo>
                  <a:pt x="18222" y="3327"/>
                </a:lnTo>
                <a:lnTo>
                  <a:pt x="18191" y="3327"/>
                </a:lnTo>
                <a:lnTo>
                  <a:pt x="18198" y="3359"/>
                </a:lnTo>
                <a:lnTo>
                  <a:pt x="18175" y="3376"/>
                </a:lnTo>
                <a:lnTo>
                  <a:pt x="18206" y="3457"/>
                </a:lnTo>
                <a:lnTo>
                  <a:pt x="18206" y="3554"/>
                </a:lnTo>
                <a:lnTo>
                  <a:pt x="18655" y="4398"/>
                </a:lnTo>
                <a:lnTo>
                  <a:pt x="18678" y="4268"/>
                </a:lnTo>
                <a:lnTo>
                  <a:pt x="18616" y="4090"/>
                </a:lnTo>
                <a:lnTo>
                  <a:pt x="18639" y="4122"/>
                </a:lnTo>
                <a:lnTo>
                  <a:pt x="18701" y="4090"/>
                </a:lnTo>
                <a:lnTo>
                  <a:pt x="18631" y="3943"/>
                </a:lnTo>
                <a:lnTo>
                  <a:pt x="18639" y="3862"/>
                </a:lnTo>
                <a:lnTo>
                  <a:pt x="18685" y="3862"/>
                </a:lnTo>
                <a:lnTo>
                  <a:pt x="18600" y="3603"/>
                </a:lnTo>
                <a:lnTo>
                  <a:pt x="18608" y="3554"/>
                </a:lnTo>
                <a:lnTo>
                  <a:pt x="18624" y="3619"/>
                </a:lnTo>
                <a:lnTo>
                  <a:pt x="18655" y="3603"/>
                </a:lnTo>
                <a:lnTo>
                  <a:pt x="18523" y="3359"/>
                </a:lnTo>
                <a:lnTo>
                  <a:pt x="18469" y="3343"/>
                </a:lnTo>
                <a:lnTo>
                  <a:pt x="18477" y="3376"/>
                </a:lnTo>
                <a:lnTo>
                  <a:pt x="18415" y="3294"/>
                </a:lnTo>
                <a:lnTo>
                  <a:pt x="18392" y="3165"/>
                </a:lnTo>
                <a:lnTo>
                  <a:pt x="18399" y="3165"/>
                </a:lnTo>
                <a:lnTo>
                  <a:pt x="18361" y="3051"/>
                </a:lnTo>
                <a:lnTo>
                  <a:pt x="18446" y="3051"/>
                </a:lnTo>
                <a:lnTo>
                  <a:pt x="18430" y="3019"/>
                </a:lnTo>
                <a:lnTo>
                  <a:pt x="18469" y="2970"/>
                </a:lnTo>
                <a:lnTo>
                  <a:pt x="18515" y="3051"/>
                </a:lnTo>
                <a:lnTo>
                  <a:pt x="18515" y="3002"/>
                </a:lnTo>
                <a:lnTo>
                  <a:pt x="18539" y="2970"/>
                </a:lnTo>
                <a:lnTo>
                  <a:pt x="18732" y="3035"/>
                </a:lnTo>
                <a:lnTo>
                  <a:pt x="18701" y="2970"/>
                </a:lnTo>
                <a:lnTo>
                  <a:pt x="18740" y="2872"/>
                </a:lnTo>
                <a:lnTo>
                  <a:pt x="18732" y="2856"/>
                </a:lnTo>
                <a:lnTo>
                  <a:pt x="18740" y="2840"/>
                </a:lnTo>
                <a:lnTo>
                  <a:pt x="18747" y="2840"/>
                </a:lnTo>
                <a:lnTo>
                  <a:pt x="18732" y="2807"/>
                </a:lnTo>
                <a:lnTo>
                  <a:pt x="18747" y="2824"/>
                </a:lnTo>
                <a:lnTo>
                  <a:pt x="18747" y="2775"/>
                </a:lnTo>
                <a:lnTo>
                  <a:pt x="18863" y="2662"/>
                </a:lnTo>
                <a:lnTo>
                  <a:pt x="18832" y="2629"/>
                </a:lnTo>
                <a:lnTo>
                  <a:pt x="18987" y="2694"/>
                </a:lnTo>
                <a:lnTo>
                  <a:pt x="18979" y="2645"/>
                </a:lnTo>
                <a:lnTo>
                  <a:pt x="18856" y="2515"/>
                </a:lnTo>
                <a:lnTo>
                  <a:pt x="18863" y="2532"/>
                </a:lnTo>
                <a:lnTo>
                  <a:pt x="18832" y="2499"/>
                </a:lnTo>
                <a:lnTo>
                  <a:pt x="18840" y="2499"/>
                </a:lnTo>
                <a:lnTo>
                  <a:pt x="18747" y="2386"/>
                </a:lnTo>
                <a:lnTo>
                  <a:pt x="18755" y="2418"/>
                </a:lnTo>
                <a:lnTo>
                  <a:pt x="18523" y="2353"/>
                </a:lnTo>
                <a:lnTo>
                  <a:pt x="18647" y="2321"/>
                </a:lnTo>
                <a:lnTo>
                  <a:pt x="18577" y="2288"/>
                </a:lnTo>
                <a:lnTo>
                  <a:pt x="18770" y="2288"/>
                </a:lnTo>
                <a:lnTo>
                  <a:pt x="17943" y="1607"/>
                </a:lnTo>
                <a:lnTo>
                  <a:pt x="17951" y="1623"/>
                </a:lnTo>
                <a:lnTo>
                  <a:pt x="17789" y="1590"/>
                </a:lnTo>
                <a:lnTo>
                  <a:pt x="17905" y="1769"/>
                </a:lnTo>
                <a:lnTo>
                  <a:pt x="17688" y="1639"/>
                </a:lnTo>
                <a:lnTo>
                  <a:pt x="17673" y="1655"/>
                </a:lnTo>
                <a:lnTo>
                  <a:pt x="17425" y="1655"/>
                </a:lnTo>
                <a:lnTo>
                  <a:pt x="17472" y="1801"/>
                </a:lnTo>
                <a:lnTo>
                  <a:pt x="16784" y="1461"/>
                </a:lnTo>
                <a:lnTo>
                  <a:pt x="16799" y="1461"/>
                </a:lnTo>
                <a:lnTo>
                  <a:pt x="16583" y="1363"/>
                </a:lnTo>
                <a:lnTo>
                  <a:pt x="16621" y="1347"/>
                </a:lnTo>
                <a:lnTo>
                  <a:pt x="16451" y="1282"/>
                </a:lnTo>
                <a:lnTo>
                  <a:pt x="16428" y="1363"/>
                </a:lnTo>
                <a:lnTo>
                  <a:pt x="16374" y="1347"/>
                </a:lnTo>
                <a:lnTo>
                  <a:pt x="16405" y="1347"/>
                </a:lnTo>
                <a:lnTo>
                  <a:pt x="16382" y="1298"/>
                </a:lnTo>
                <a:lnTo>
                  <a:pt x="16304" y="1298"/>
                </a:lnTo>
                <a:lnTo>
                  <a:pt x="16397" y="1282"/>
                </a:lnTo>
                <a:lnTo>
                  <a:pt x="16080" y="1217"/>
                </a:lnTo>
                <a:lnTo>
                  <a:pt x="16127" y="1250"/>
                </a:lnTo>
                <a:lnTo>
                  <a:pt x="16057" y="1282"/>
                </a:lnTo>
                <a:lnTo>
                  <a:pt x="16119" y="1298"/>
                </a:lnTo>
                <a:lnTo>
                  <a:pt x="16103" y="1314"/>
                </a:lnTo>
                <a:lnTo>
                  <a:pt x="16096" y="1331"/>
                </a:lnTo>
                <a:lnTo>
                  <a:pt x="16165" y="1396"/>
                </a:lnTo>
                <a:lnTo>
                  <a:pt x="16088" y="1396"/>
                </a:lnTo>
                <a:lnTo>
                  <a:pt x="16103" y="1428"/>
                </a:lnTo>
                <a:lnTo>
                  <a:pt x="16088" y="1428"/>
                </a:lnTo>
                <a:lnTo>
                  <a:pt x="16103" y="1444"/>
                </a:lnTo>
                <a:lnTo>
                  <a:pt x="15941" y="1379"/>
                </a:lnTo>
                <a:lnTo>
                  <a:pt x="15918" y="1412"/>
                </a:lnTo>
                <a:lnTo>
                  <a:pt x="15779" y="1363"/>
                </a:lnTo>
                <a:lnTo>
                  <a:pt x="15802" y="1428"/>
                </a:lnTo>
                <a:lnTo>
                  <a:pt x="15802" y="1493"/>
                </a:lnTo>
                <a:lnTo>
                  <a:pt x="15763" y="1477"/>
                </a:lnTo>
                <a:lnTo>
                  <a:pt x="15616" y="1379"/>
                </a:lnTo>
                <a:lnTo>
                  <a:pt x="15640" y="1363"/>
                </a:lnTo>
                <a:lnTo>
                  <a:pt x="15500" y="1282"/>
                </a:lnTo>
                <a:lnTo>
                  <a:pt x="15601" y="1314"/>
                </a:lnTo>
                <a:lnTo>
                  <a:pt x="15524" y="1266"/>
                </a:lnTo>
                <a:lnTo>
                  <a:pt x="15554" y="1233"/>
                </a:lnTo>
                <a:lnTo>
                  <a:pt x="15199" y="1120"/>
                </a:lnTo>
                <a:lnTo>
                  <a:pt x="15245" y="1169"/>
                </a:lnTo>
                <a:lnTo>
                  <a:pt x="15207" y="1201"/>
                </a:lnTo>
                <a:lnTo>
                  <a:pt x="15230" y="1217"/>
                </a:lnTo>
                <a:lnTo>
                  <a:pt x="14982" y="1136"/>
                </a:lnTo>
                <a:lnTo>
                  <a:pt x="14743" y="1136"/>
                </a:lnTo>
                <a:lnTo>
                  <a:pt x="14774" y="1152"/>
                </a:lnTo>
                <a:lnTo>
                  <a:pt x="14781" y="1201"/>
                </a:lnTo>
                <a:lnTo>
                  <a:pt x="14812" y="1250"/>
                </a:lnTo>
                <a:lnTo>
                  <a:pt x="14781" y="1217"/>
                </a:lnTo>
                <a:lnTo>
                  <a:pt x="14781" y="1201"/>
                </a:lnTo>
                <a:lnTo>
                  <a:pt x="14727" y="1136"/>
                </a:lnTo>
                <a:lnTo>
                  <a:pt x="14727" y="1104"/>
                </a:lnTo>
                <a:lnTo>
                  <a:pt x="14681" y="1071"/>
                </a:lnTo>
                <a:lnTo>
                  <a:pt x="14665" y="1104"/>
                </a:lnTo>
                <a:lnTo>
                  <a:pt x="14604" y="1071"/>
                </a:lnTo>
                <a:lnTo>
                  <a:pt x="14611" y="1071"/>
                </a:lnTo>
                <a:lnTo>
                  <a:pt x="14588" y="1055"/>
                </a:lnTo>
                <a:lnTo>
                  <a:pt x="14596" y="1071"/>
                </a:lnTo>
                <a:lnTo>
                  <a:pt x="14542" y="1104"/>
                </a:lnTo>
                <a:lnTo>
                  <a:pt x="14604" y="1104"/>
                </a:lnTo>
                <a:lnTo>
                  <a:pt x="14395" y="1233"/>
                </a:lnTo>
                <a:lnTo>
                  <a:pt x="14511" y="1055"/>
                </a:lnTo>
                <a:lnTo>
                  <a:pt x="14511" y="1022"/>
                </a:lnTo>
                <a:lnTo>
                  <a:pt x="14604" y="925"/>
                </a:lnTo>
                <a:lnTo>
                  <a:pt x="14519" y="828"/>
                </a:lnTo>
                <a:lnTo>
                  <a:pt x="14588" y="876"/>
                </a:lnTo>
                <a:lnTo>
                  <a:pt x="14511" y="779"/>
                </a:lnTo>
                <a:lnTo>
                  <a:pt x="14511" y="811"/>
                </a:lnTo>
                <a:lnTo>
                  <a:pt x="14248" y="730"/>
                </a:lnTo>
                <a:lnTo>
                  <a:pt x="14256" y="747"/>
                </a:lnTo>
                <a:lnTo>
                  <a:pt x="14186" y="747"/>
                </a:lnTo>
                <a:lnTo>
                  <a:pt x="14209" y="698"/>
                </a:lnTo>
                <a:lnTo>
                  <a:pt x="14047" y="682"/>
                </a:lnTo>
                <a:lnTo>
                  <a:pt x="14109" y="649"/>
                </a:lnTo>
                <a:lnTo>
                  <a:pt x="13993" y="600"/>
                </a:lnTo>
                <a:close/>
                <a:moveTo>
                  <a:pt x="19111" y="14460"/>
                </a:moveTo>
                <a:lnTo>
                  <a:pt x="19072" y="14671"/>
                </a:lnTo>
                <a:lnTo>
                  <a:pt x="19064" y="14654"/>
                </a:lnTo>
                <a:lnTo>
                  <a:pt x="19049" y="14752"/>
                </a:lnTo>
                <a:lnTo>
                  <a:pt x="19057" y="14784"/>
                </a:lnTo>
                <a:lnTo>
                  <a:pt x="18925" y="15531"/>
                </a:lnTo>
                <a:lnTo>
                  <a:pt x="18848" y="15563"/>
                </a:lnTo>
                <a:lnTo>
                  <a:pt x="18624" y="15190"/>
                </a:lnTo>
                <a:lnTo>
                  <a:pt x="18608" y="15076"/>
                </a:lnTo>
                <a:lnTo>
                  <a:pt x="18662" y="14849"/>
                </a:lnTo>
                <a:lnTo>
                  <a:pt x="18678" y="14865"/>
                </a:lnTo>
                <a:lnTo>
                  <a:pt x="18724" y="14719"/>
                </a:lnTo>
                <a:lnTo>
                  <a:pt x="18685" y="14671"/>
                </a:lnTo>
                <a:lnTo>
                  <a:pt x="18678" y="14735"/>
                </a:lnTo>
                <a:lnTo>
                  <a:pt x="18655" y="14654"/>
                </a:lnTo>
                <a:lnTo>
                  <a:pt x="18662" y="14622"/>
                </a:lnTo>
                <a:lnTo>
                  <a:pt x="18608" y="14687"/>
                </a:lnTo>
                <a:lnTo>
                  <a:pt x="18461" y="14573"/>
                </a:lnTo>
                <a:lnTo>
                  <a:pt x="18446" y="14573"/>
                </a:lnTo>
                <a:lnTo>
                  <a:pt x="18423" y="14524"/>
                </a:lnTo>
                <a:lnTo>
                  <a:pt x="18392" y="14524"/>
                </a:lnTo>
                <a:lnTo>
                  <a:pt x="18430" y="14573"/>
                </a:lnTo>
                <a:lnTo>
                  <a:pt x="18438" y="14671"/>
                </a:lnTo>
                <a:lnTo>
                  <a:pt x="18415" y="14703"/>
                </a:lnTo>
                <a:lnTo>
                  <a:pt x="18338" y="14671"/>
                </a:lnTo>
                <a:lnTo>
                  <a:pt x="18307" y="14752"/>
                </a:lnTo>
                <a:lnTo>
                  <a:pt x="18291" y="14735"/>
                </a:lnTo>
                <a:lnTo>
                  <a:pt x="18291" y="14768"/>
                </a:lnTo>
                <a:lnTo>
                  <a:pt x="18276" y="14768"/>
                </a:lnTo>
                <a:lnTo>
                  <a:pt x="18253" y="14817"/>
                </a:lnTo>
                <a:lnTo>
                  <a:pt x="18253" y="14881"/>
                </a:lnTo>
                <a:lnTo>
                  <a:pt x="18229" y="14914"/>
                </a:lnTo>
                <a:lnTo>
                  <a:pt x="18206" y="15076"/>
                </a:lnTo>
                <a:lnTo>
                  <a:pt x="18214" y="15125"/>
                </a:lnTo>
                <a:lnTo>
                  <a:pt x="18198" y="15174"/>
                </a:lnTo>
                <a:lnTo>
                  <a:pt x="18098" y="15190"/>
                </a:lnTo>
                <a:lnTo>
                  <a:pt x="18090" y="15190"/>
                </a:lnTo>
                <a:lnTo>
                  <a:pt x="18090" y="15076"/>
                </a:lnTo>
                <a:lnTo>
                  <a:pt x="18028" y="14946"/>
                </a:lnTo>
                <a:lnTo>
                  <a:pt x="18013" y="14995"/>
                </a:lnTo>
                <a:lnTo>
                  <a:pt x="17974" y="15011"/>
                </a:lnTo>
                <a:lnTo>
                  <a:pt x="17943" y="15092"/>
                </a:lnTo>
                <a:lnTo>
                  <a:pt x="17936" y="15076"/>
                </a:lnTo>
                <a:lnTo>
                  <a:pt x="17936" y="15028"/>
                </a:lnTo>
                <a:lnTo>
                  <a:pt x="17881" y="15222"/>
                </a:lnTo>
                <a:lnTo>
                  <a:pt x="17858" y="15190"/>
                </a:lnTo>
                <a:lnTo>
                  <a:pt x="17835" y="15303"/>
                </a:lnTo>
                <a:lnTo>
                  <a:pt x="17851" y="15287"/>
                </a:lnTo>
                <a:lnTo>
                  <a:pt x="17843" y="15320"/>
                </a:lnTo>
                <a:lnTo>
                  <a:pt x="17827" y="15336"/>
                </a:lnTo>
                <a:lnTo>
                  <a:pt x="17851" y="15385"/>
                </a:lnTo>
                <a:lnTo>
                  <a:pt x="17766" y="15401"/>
                </a:lnTo>
                <a:lnTo>
                  <a:pt x="17773" y="15498"/>
                </a:lnTo>
                <a:lnTo>
                  <a:pt x="17750" y="15563"/>
                </a:lnTo>
                <a:lnTo>
                  <a:pt x="17735" y="15449"/>
                </a:lnTo>
                <a:lnTo>
                  <a:pt x="17711" y="15417"/>
                </a:lnTo>
                <a:lnTo>
                  <a:pt x="17673" y="15482"/>
                </a:lnTo>
                <a:lnTo>
                  <a:pt x="17650" y="15677"/>
                </a:lnTo>
                <a:lnTo>
                  <a:pt x="17047" y="16374"/>
                </a:lnTo>
                <a:lnTo>
                  <a:pt x="17054" y="16261"/>
                </a:lnTo>
                <a:lnTo>
                  <a:pt x="16977" y="16667"/>
                </a:lnTo>
                <a:lnTo>
                  <a:pt x="16992" y="16894"/>
                </a:lnTo>
                <a:lnTo>
                  <a:pt x="16961" y="16975"/>
                </a:lnTo>
                <a:lnTo>
                  <a:pt x="16961" y="17040"/>
                </a:lnTo>
                <a:lnTo>
                  <a:pt x="16938" y="16959"/>
                </a:lnTo>
                <a:lnTo>
                  <a:pt x="16931" y="16975"/>
                </a:lnTo>
                <a:lnTo>
                  <a:pt x="16923" y="16975"/>
                </a:lnTo>
                <a:lnTo>
                  <a:pt x="16954" y="17981"/>
                </a:lnTo>
                <a:lnTo>
                  <a:pt x="16853" y="18289"/>
                </a:lnTo>
                <a:lnTo>
                  <a:pt x="16869" y="18306"/>
                </a:lnTo>
                <a:lnTo>
                  <a:pt x="16900" y="18371"/>
                </a:lnTo>
                <a:lnTo>
                  <a:pt x="17309" y="18224"/>
                </a:lnTo>
                <a:lnTo>
                  <a:pt x="17325" y="18241"/>
                </a:lnTo>
                <a:lnTo>
                  <a:pt x="17920" y="17851"/>
                </a:lnTo>
                <a:lnTo>
                  <a:pt x="18137" y="17965"/>
                </a:lnTo>
                <a:lnTo>
                  <a:pt x="18152" y="18014"/>
                </a:lnTo>
                <a:lnTo>
                  <a:pt x="18144" y="18046"/>
                </a:lnTo>
                <a:lnTo>
                  <a:pt x="18168" y="18306"/>
                </a:lnTo>
                <a:lnTo>
                  <a:pt x="18144" y="18338"/>
                </a:lnTo>
                <a:lnTo>
                  <a:pt x="18168" y="18403"/>
                </a:lnTo>
                <a:lnTo>
                  <a:pt x="18191" y="18403"/>
                </a:lnTo>
                <a:lnTo>
                  <a:pt x="18191" y="18354"/>
                </a:lnTo>
                <a:lnTo>
                  <a:pt x="18384" y="18014"/>
                </a:lnTo>
                <a:lnTo>
                  <a:pt x="18237" y="18452"/>
                </a:lnTo>
                <a:lnTo>
                  <a:pt x="18353" y="18273"/>
                </a:lnTo>
                <a:lnTo>
                  <a:pt x="18353" y="18403"/>
                </a:lnTo>
                <a:lnTo>
                  <a:pt x="18307" y="18517"/>
                </a:lnTo>
                <a:lnTo>
                  <a:pt x="18361" y="18484"/>
                </a:lnTo>
                <a:lnTo>
                  <a:pt x="18369" y="18500"/>
                </a:lnTo>
                <a:lnTo>
                  <a:pt x="18376" y="18500"/>
                </a:lnTo>
                <a:lnTo>
                  <a:pt x="18376" y="18517"/>
                </a:lnTo>
                <a:lnTo>
                  <a:pt x="18369" y="18500"/>
                </a:lnTo>
                <a:lnTo>
                  <a:pt x="18361" y="18500"/>
                </a:lnTo>
                <a:lnTo>
                  <a:pt x="18369" y="18906"/>
                </a:lnTo>
                <a:lnTo>
                  <a:pt x="18500" y="19020"/>
                </a:lnTo>
                <a:lnTo>
                  <a:pt x="18616" y="18938"/>
                </a:lnTo>
                <a:lnTo>
                  <a:pt x="18608" y="18938"/>
                </a:lnTo>
                <a:lnTo>
                  <a:pt x="18655" y="18906"/>
                </a:lnTo>
                <a:lnTo>
                  <a:pt x="18616" y="18971"/>
                </a:lnTo>
                <a:lnTo>
                  <a:pt x="18670" y="18971"/>
                </a:lnTo>
                <a:lnTo>
                  <a:pt x="18655" y="19003"/>
                </a:lnTo>
                <a:lnTo>
                  <a:pt x="18685" y="19101"/>
                </a:lnTo>
                <a:lnTo>
                  <a:pt x="18709" y="19052"/>
                </a:lnTo>
                <a:lnTo>
                  <a:pt x="18693" y="19052"/>
                </a:lnTo>
                <a:lnTo>
                  <a:pt x="19211" y="18257"/>
                </a:lnTo>
                <a:lnTo>
                  <a:pt x="19203" y="18241"/>
                </a:lnTo>
                <a:lnTo>
                  <a:pt x="19551" y="17364"/>
                </a:lnTo>
                <a:lnTo>
                  <a:pt x="19598" y="16942"/>
                </a:lnTo>
                <a:lnTo>
                  <a:pt x="19551" y="16650"/>
                </a:lnTo>
                <a:lnTo>
                  <a:pt x="19505" y="16569"/>
                </a:lnTo>
                <a:lnTo>
                  <a:pt x="19497" y="16374"/>
                </a:lnTo>
                <a:lnTo>
                  <a:pt x="19451" y="16374"/>
                </a:lnTo>
                <a:lnTo>
                  <a:pt x="19451" y="16358"/>
                </a:lnTo>
                <a:lnTo>
                  <a:pt x="19435" y="16358"/>
                </a:lnTo>
                <a:lnTo>
                  <a:pt x="19420" y="16050"/>
                </a:lnTo>
                <a:lnTo>
                  <a:pt x="19273" y="15807"/>
                </a:lnTo>
                <a:lnTo>
                  <a:pt x="19258" y="15125"/>
                </a:lnTo>
                <a:lnTo>
                  <a:pt x="19219" y="15044"/>
                </a:lnTo>
                <a:lnTo>
                  <a:pt x="19180" y="15060"/>
                </a:lnTo>
                <a:lnTo>
                  <a:pt x="19118" y="14476"/>
                </a:lnTo>
                <a:lnTo>
                  <a:pt x="19111" y="14460"/>
                </a:lnTo>
                <a:close/>
                <a:moveTo>
                  <a:pt x="20587" y="18322"/>
                </a:moveTo>
                <a:lnTo>
                  <a:pt x="20587" y="18500"/>
                </a:lnTo>
                <a:lnTo>
                  <a:pt x="20610" y="18468"/>
                </a:lnTo>
                <a:lnTo>
                  <a:pt x="20587" y="18517"/>
                </a:lnTo>
                <a:lnTo>
                  <a:pt x="20587" y="18646"/>
                </a:lnTo>
                <a:lnTo>
                  <a:pt x="20603" y="18565"/>
                </a:lnTo>
                <a:lnTo>
                  <a:pt x="20603" y="18614"/>
                </a:lnTo>
                <a:lnTo>
                  <a:pt x="20610" y="18598"/>
                </a:lnTo>
                <a:lnTo>
                  <a:pt x="20595" y="18679"/>
                </a:lnTo>
                <a:lnTo>
                  <a:pt x="20587" y="18663"/>
                </a:lnTo>
                <a:lnTo>
                  <a:pt x="20587" y="18744"/>
                </a:lnTo>
                <a:lnTo>
                  <a:pt x="20610" y="18760"/>
                </a:lnTo>
                <a:lnTo>
                  <a:pt x="20587" y="18776"/>
                </a:lnTo>
                <a:lnTo>
                  <a:pt x="20587" y="18760"/>
                </a:lnTo>
                <a:lnTo>
                  <a:pt x="20479" y="19068"/>
                </a:lnTo>
                <a:lnTo>
                  <a:pt x="20425" y="19117"/>
                </a:lnTo>
                <a:lnTo>
                  <a:pt x="20464" y="19263"/>
                </a:lnTo>
                <a:lnTo>
                  <a:pt x="20363" y="19442"/>
                </a:lnTo>
                <a:lnTo>
                  <a:pt x="20379" y="19425"/>
                </a:lnTo>
                <a:lnTo>
                  <a:pt x="20371" y="19458"/>
                </a:lnTo>
                <a:lnTo>
                  <a:pt x="20417" y="19458"/>
                </a:lnTo>
                <a:lnTo>
                  <a:pt x="20804" y="18841"/>
                </a:lnTo>
                <a:lnTo>
                  <a:pt x="20719" y="18906"/>
                </a:lnTo>
                <a:lnTo>
                  <a:pt x="20657" y="18841"/>
                </a:lnTo>
                <a:lnTo>
                  <a:pt x="20680" y="18695"/>
                </a:lnTo>
                <a:lnTo>
                  <a:pt x="20672" y="18695"/>
                </a:lnTo>
                <a:lnTo>
                  <a:pt x="20672" y="18663"/>
                </a:lnTo>
                <a:lnTo>
                  <a:pt x="20649" y="18776"/>
                </a:lnTo>
                <a:lnTo>
                  <a:pt x="20610" y="18711"/>
                </a:lnTo>
                <a:lnTo>
                  <a:pt x="20657" y="18452"/>
                </a:lnTo>
                <a:lnTo>
                  <a:pt x="20641" y="18468"/>
                </a:lnTo>
                <a:lnTo>
                  <a:pt x="20618" y="18387"/>
                </a:lnTo>
                <a:lnTo>
                  <a:pt x="20603" y="18403"/>
                </a:lnTo>
                <a:lnTo>
                  <a:pt x="20610" y="18322"/>
                </a:lnTo>
                <a:close/>
                <a:moveTo>
                  <a:pt x="18668" y="19544"/>
                </a:moveTo>
                <a:lnTo>
                  <a:pt x="18663" y="19553"/>
                </a:lnTo>
                <a:lnTo>
                  <a:pt x="18668" y="19544"/>
                </a:lnTo>
                <a:close/>
                <a:moveTo>
                  <a:pt x="18663" y="19553"/>
                </a:moveTo>
                <a:lnTo>
                  <a:pt x="18662" y="19555"/>
                </a:lnTo>
                <a:lnTo>
                  <a:pt x="18655" y="19588"/>
                </a:lnTo>
                <a:lnTo>
                  <a:pt x="18663" y="19553"/>
                </a:lnTo>
                <a:close/>
                <a:moveTo>
                  <a:pt x="18508" y="19328"/>
                </a:moveTo>
                <a:lnTo>
                  <a:pt x="18469" y="19571"/>
                </a:lnTo>
                <a:lnTo>
                  <a:pt x="18477" y="19571"/>
                </a:lnTo>
                <a:lnTo>
                  <a:pt x="18469" y="19620"/>
                </a:lnTo>
                <a:lnTo>
                  <a:pt x="18461" y="19588"/>
                </a:lnTo>
                <a:lnTo>
                  <a:pt x="18469" y="19750"/>
                </a:lnTo>
                <a:lnTo>
                  <a:pt x="18446" y="19782"/>
                </a:lnTo>
                <a:lnTo>
                  <a:pt x="18500" y="19782"/>
                </a:lnTo>
                <a:lnTo>
                  <a:pt x="18569" y="19669"/>
                </a:lnTo>
                <a:lnTo>
                  <a:pt x="18562" y="19701"/>
                </a:lnTo>
                <a:lnTo>
                  <a:pt x="18593" y="19685"/>
                </a:lnTo>
                <a:lnTo>
                  <a:pt x="18577" y="19734"/>
                </a:lnTo>
                <a:lnTo>
                  <a:pt x="18663" y="19553"/>
                </a:lnTo>
                <a:lnTo>
                  <a:pt x="18716" y="19344"/>
                </a:lnTo>
                <a:lnTo>
                  <a:pt x="18624" y="19409"/>
                </a:lnTo>
                <a:lnTo>
                  <a:pt x="18508" y="19328"/>
                </a:lnTo>
                <a:close/>
                <a:moveTo>
                  <a:pt x="20079" y="19828"/>
                </a:moveTo>
                <a:lnTo>
                  <a:pt x="20069" y="19831"/>
                </a:lnTo>
                <a:lnTo>
                  <a:pt x="20085" y="19831"/>
                </a:lnTo>
                <a:lnTo>
                  <a:pt x="20079" y="19828"/>
                </a:lnTo>
                <a:close/>
                <a:moveTo>
                  <a:pt x="20301" y="19312"/>
                </a:moveTo>
                <a:lnTo>
                  <a:pt x="20038" y="19685"/>
                </a:lnTo>
                <a:lnTo>
                  <a:pt x="20046" y="19653"/>
                </a:lnTo>
                <a:lnTo>
                  <a:pt x="20015" y="19701"/>
                </a:lnTo>
                <a:lnTo>
                  <a:pt x="20000" y="19717"/>
                </a:lnTo>
                <a:lnTo>
                  <a:pt x="19984" y="19717"/>
                </a:lnTo>
                <a:lnTo>
                  <a:pt x="19984" y="19734"/>
                </a:lnTo>
                <a:lnTo>
                  <a:pt x="19691" y="20010"/>
                </a:lnTo>
                <a:lnTo>
                  <a:pt x="19698" y="19993"/>
                </a:lnTo>
                <a:lnTo>
                  <a:pt x="19613" y="20123"/>
                </a:lnTo>
                <a:lnTo>
                  <a:pt x="19629" y="20123"/>
                </a:lnTo>
                <a:lnTo>
                  <a:pt x="19605" y="20139"/>
                </a:lnTo>
                <a:lnTo>
                  <a:pt x="19621" y="20139"/>
                </a:lnTo>
                <a:lnTo>
                  <a:pt x="19583" y="20180"/>
                </a:lnTo>
                <a:lnTo>
                  <a:pt x="19590" y="20172"/>
                </a:lnTo>
                <a:lnTo>
                  <a:pt x="19575" y="20204"/>
                </a:lnTo>
                <a:lnTo>
                  <a:pt x="19598" y="20188"/>
                </a:lnTo>
                <a:lnTo>
                  <a:pt x="19575" y="20221"/>
                </a:lnTo>
                <a:lnTo>
                  <a:pt x="19629" y="20253"/>
                </a:lnTo>
                <a:lnTo>
                  <a:pt x="19644" y="20286"/>
                </a:lnTo>
                <a:lnTo>
                  <a:pt x="20054" y="19815"/>
                </a:lnTo>
                <a:lnTo>
                  <a:pt x="20079" y="19828"/>
                </a:lnTo>
                <a:lnTo>
                  <a:pt x="20116" y="19815"/>
                </a:lnTo>
                <a:lnTo>
                  <a:pt x="20108" y="19782"/>
                </a:lnTo>
                <a:lnTo>
                  <a:pt x="20100" y="19782"/>
                </a:lnTo>
                <a:lnTo>
                  <a:pt x="20355" y="19409"/>
                </a:lnTo>
                <a:lnTo>
                  <a:pt x="20324" y="19425"/>
                </a:lnTo>
                <a:lnTo>
                  <a:pt x="20340" y="19409"/>
                </a:lnTo>
                <a:lnTo>
                  <a:pt x="20355" y="19393"/>
                </a:lnTo>
                <a:lnTo>
                  <a:pt x="20309" y="19425"/>
                </a:lnTo>
                <a:lnTo>
                  <a:pt x="20340" y="19377"/>
                </a:lnTo>
                <a:lnTo>
                  <a:pt x="20270" y="19425"/>
                </a:lnTo>
                <a:lnTo>
                  <a:pt x="20278" y="19360"/>
                </a:lnTo>
                <a:lnTo>
                  <a:pt x="20301" y="19312"/>
                </a:lnTo>
                <a:close/>
                <a:moveTo>
                  <a:pt x="5814" y="21048"/>
                </a:moveTo>
                <a:lnTo>
                  <a:pt x="5837" y="21081"/>
                </a:lnTo>
                <a:lnTo>
                  <a:pt x="5821" y="21097"/>
                </a:lnTo>
                <a:lnTo>
                  <a:pt x="5837" y="21113"/>
                </a:lnTo>
                <a:lnTo>
                  <a:pt x="5806" y="21146"/>
                </a:lnTo>
                <a:lnTo>
                  <a:pt x="5868" y="21113"/>
                </a:lnTo>
                <a:lnTo>
                  <a:pt x="5883" y="21064"/>
                </a:lnTo>
                <a:lnTo>
                  <a:pt x="5814" y="21048"/>
                </a:lnTo>
                <a:close/>
                <a:moveTo>
                  <a:pt x="5906" y="21032"/>
                </a:moveTo>
                <a:lnTo>
                  <a:pt x="5906" y="21146"/>
                </a:lnTo>
                <a:lnTo>
                  <a:pt x="5945" y="21162"/>
                </a:lnTo>
                <a:lnTo>
                  <a:pt x="5937" y="21129"/>
                </a:lnTo>
                <a:lnTo>
                  <a:pt x="5960" y="21113"/>
                </a:lnTo>
                <a:lnTo>
                  <a:pt x="5968" y="21081"/>
                </a:lnTo>
                <a:lnTo>
                  <a:pt x="5976" y="21064"/>
                </a:lnTo>
                <a:lnTo>
                  <a:pt x="5953" y="21081"/>
                </a:lnTo>
                <a:lnTo>
                  <a:pt x="5930" y="21048"/>
                </a:lnTo>
                <a:lnTo>
                  <a:pt x="5937" y="21048"/>
                </a:lnTo>
                <a:lnTo>
                  <a:pt x="5906" y="21032"/>
                </a:lnTo>
                <a:close/>
                <a:moveTo>
                  <a:pt x="5906" y="21146"/>
                </a:moveTo>
                <a:lnTo>
                  <a:pt x="5906" y="21194"/>
                </a:lnTo>
                <a:lnTo>
                  <a:pt x="5922" y="21162"/>
                </a:lnTo>
                <a:lnTo>
                  <a:pt x="5906" y="21146"/>
                </a:lnTo>
                <a:close/>
                <a:moveTo>
                  <a:pt x="5203" y="21243"/>
                </a:moveTo>
                <a:lnTo>
                  <a:pt x="5138" y="21258"/>
                </a:lnTo>
                <a:lnTo>
                  <a:pt x="5149" y="21243"/>
                </a:lnTo>
                <a:close/>
                <a:moveTo>
                  <a:pt x="4832" y="1331"/>
                </a:moveTo>
                <a:lnTo>
                  <a:pt x="4747" y="1396"/>
                </a:lnTo>
                <a:lnTo>
                  <a:pt x="4762" y="1396"/>
                </a:lnTo>
                <a:lnTo>
                  <a:pt x="4700" y="1428"/>
                </a:lnTo>
                <a:lnTo>
                  <a:pt x="4654" y="1639"/>
                </a:lnTo>
                <a:lnTo>
                  <a:pt x="4739" y="1672"/>
                </a:lnTo>
                <a:lnTo>
                  <a:pt x="4739" y="1688"/>
                </a:lnTo>
                <a:lnTo>
                  <a:pt x="4716" y="1704"/>
                </a:lnTo>
                <a:lnTo>
                  <a:pt x="4731" y="1688"/>
                </a:lnTo>
                <a:lnTo>
                  <a:pt x="4685" y="1720"/>
                </a:lnTo>
                <a:lnTo>
                  <a:pt x="4693" y="1720"/>
                </a:lnTo>
                <a:lnTo>
                  <a:pt x="4654" y="1769"/>
                </a:lnTo>
                <a:lnTo>
                  <a:pt x="4700" y="1785"/>
                </a:lnTo>
                <a:lnTo>
                  <a:pt x="4546" y="1915"/>
                </a:lnTo>
                <a:lnTo>
                  <a:pt x="4515" y="2029"/>
                </a:lnTo>
                <a:lnTo>
                  <a:pt x="4476" y="2029"/>
                </a:lnTo>
                <a:lnTo>
                  <a:pt x="4476" y="2077"/>
                </a:lnTo>
                <a:lnTo>
                  <a:pt x="4468" y="2012"/>
                </a:lnTo>
                <a:lnTo>
                  <a:pt x="4492" y="2012"/>
                </a:lnTo>
                <a:lnTo>
                  <a:pt x="4515" y="1980"/>
                </a:lnTo>
                <a:lnTo>
                  <a:pt x="4492" y="1980"/>
                </a:lnTo>
                <a:lnTo>
                  <a:pt x="4553" y="1834"/>
                </a:lnTo>
                <a:lnTo>
                  <a:pt x="4499" y="1866"/>
                </a:lnTo>
                <a:lnTo>
                  <a:pt x="4530" y="1834"/>
                </a:lnTo>
                <a:lnTo>
                  <a:pt x="4499" y="1834"/>
                </a:lnTo>
                <a:lnTo>
                  <a:pt x="4492" y="1801"/>
                </a:lnTo>
                <a:lnTo>
                  <a:pt x="4430" y="1818"/>
                </a:lnTo>
                <a:lnTo>
                  <a:pt x="4422" y="1883"/>
                </a:lnTo>
                <a:lnTo>
                  <a:pt x="4468" y="1899"/>
                </a:lnTo>
                <a:lnTo>
                  <a:pt x="4422" y="1915"/>
                </a:lnTo>
                <a:lnTo>
                  <a:pt x="4407" y="1866"/>
                </a:lnTo>
                <a:lnTo>
                  <a:pt x="4407" y="1899"/>
                </a:lnTo>
                <a:lnTo>
                  <a:pt x="4105" y="1834"/>
                </a:lnTo>
                <a:lnTo>
                  <a:pt x="4066" y="1753"/>
                </a:lnTo>
                <a:lnTo>
                  <a:pt x="3912" y="1834"/>
                </a:lnTo>
                <a:lnTo>
                  <a:pt x="4082" y="1785"/>
                </a:lnTo>
                <a:lnTo>
                  <a:pt x="3935" y="1899"/>
                </a:lnTo>
                <a:lnTo>
                  <a:pt x="3873" y="2093"/>
                </a:lnTo>
                <a:lnTo>
                  <a:pt x="3850" y="1915"/>
                </a:lnTo>
                <a:lnTo>
                  <a:pt x="3834" y="1899"/>
                </a:lnTo>
                <a:lnTo>
                  <a:pt x="3827" y="1883"/>
                </a:lnTo>
                <a:lnTo>
                  <a:pt x="3548" y="1883"/>
                </a:lnTo>
                <a:lnTo>
                  <a:pt x="3657" y="1818"/>
                </a:lnTo>
                <a:lnTo>
                  <a:pt x="3201" y="1688"/>
                </a:lnTo>
                <a:lnTo>
                  <a:pt x="3239" y="1639"/>
                </a:lnTo>
                <a:lnTo>
                  <a:pt x="3255" y="1574"/>
                </a:lnTo>
                <a:lnTo>
                  <a:pt x="3216" y="1590"/>
                </a:lnTo>
                <a:lnTo>
                  <a:pt x="3231" y="1607"/>
                </a:lnTo>
                <a:lnTo>
                  <a:pt x="3131" y="1688"/>
                </a:lnTo>
                <a:lnTo>
                  <a:pt x="3131" y="1574"/>
                </a:lnTo>
                <a:lnTo>
                  <a:pt x="3092" y="1542"/>
                </a:lnTo>
                <a:lnTo>
                  <a:pt x="3100" y="1558"/>
                </a:lnTo>
                <a:lnTo>
                  <a:pt x="3108" y="1558"/>
                </a:lnTo>
                <a:lnTo>
                  <a:pt x="2992" y="1639"/>
                </a:lnTo>
                <a:lnTo>
                  <a:pt x="3023" y="1607"/>
                </a:lnTo>
                <a:lnTo>
                  <a:pt x="2860" y="1704"/>
                </a:lnTo>
                <a:lnTo>
                  <a:pt x="2876" y="1672"/>
                </a:lnTo>
                <a:lnTo>
                  <a:pt x="2853" y="1688"/>
                </a:lnTo>
                <a:lnTo>
                  <a:pt x="2860" y="1688"/>
                </a:lnTo>
                <a:lnTo>
                  <a:pt x="2752" y="1753"/>
                </a:lnTo>
                <a:lnTo>
                  <a:pt x="2729" y="1753"/>
                </a:lnTo>
                <a:lnTo>
                  <a:pt x="2714" y="1769"/>
                </a:lnTo>
                <a:lnTo>
                  <a:pt x="2714" y="1753"/>
                </a:lnTo>
                <a:lnTo>
                  <a:pt x="2729" y="1753"/>
                </a:lnTo>
                <a:lnTo>
                  <a:pt x="3000" y="1574"/>
                </a:lnTo>
                <a:lnTo>
                  <a:pt x="2822" y="1639"/>
                </a:lnTo>
                <a:lnTo>
                  <a:pt x="2830" y="1639"/>
                </a:lnTo>
                <a:lnTo>
                  <a:pt x="2706" y="1704"/>
                </a:lnTo>
                <a:lnTo>
                  <a:pt x="2744" y="1672"/>
                </a:lnTo>
                <a:lnTo>
                  <a:pt x="2605" y="1720"/>
                </a:lnTo>
                <a:lnTo>
                  <a:pt x="2621" y="1736"/>
                </a:lnTo>
                <a:lnTo>
                  <a:pt x="2598" y="1753"/>
                </a:lnTo>
                <a:lnTo>
                  <a:pt x="2613" y="1769"/>
                </a:lnTo>
                <a:lnTo>
                  <a:pt x="1925" y="1542"/>
                </a:lnTo>
                <a:lnTo>
                  <a:pt x="1948" y="1526"/>
                </a:lnTo>
                <a:lnTo>
                  <a:pt x="1925" y="1526"/>
                </a:lnTo>
                <a:lnTo>
                  <a:pt x="1925" y="1509"/>
                </a:lnTo>
                <a:lnTo>
                  <a:pt x="1917" y="1509"/>
                </a:lnTo>
                <a:lnTo>
                  <a:pt x="1948" y="1493"/>
                </a:lnTo>
                <a:lnTo>
                  <a:pt x="1832" y="1477"/>
                </a:lnTo>
                <a:lnTo>
                  <a:pt x="1840" y="1461"/>
                </a:lnTo>
                <a:lnTo>
                  <a:pt x="1763" y="1493"/>
                </a:lnTo>
                <a:lnTo>
                  <a:pt x="1763" y="1477"/>
                </a:lnTo>
                <a:lnTo>
                  <a:pt x="1817" y="1444"/>
                </a:lnTo>
                <a:lnTo>
                  <a:pt x="1786" y="1428"/>
                </a:lnTo>
                <a:lnTo>
                  <a:pt x="1794" y="1412"/>
                </a:lnTo>
                <a:lnTo>
                  <a:pt x="1593" y="1493"/>
                </a:lnTo>
                <a:lnTo>
                  <a:pt x="1608" y="1477"/>
                </a:lnTo>
                <a:lnTo>
                  <a:pt x="1546" y="1509"/>
                </a:lnTo>
                <a:lnTo>
                  <a:pt x="1569" y="1526"/>
                </a:lnTo>
                <a:lnTo>
                  <a:pt x="1523" y="1558"/>
                </a:lnTo>
                <a:lnTo>
                  <a:pt x="1515" y="1558"/>
                </a:lnTo>
                <a:lnTo>
                  <a:pt x="1546" y="1526"/>
                </a:lnTo>
                <a:lnTo>
                  <a:pt x="1409" y="1571"/>
                </a:lnTo>
                <a:lnTo>
                  <a:pt x="1005" y="1818"/>
                </a:lnTo>
                <a:lnTo>
                  <a:pt x="1013" y="1818"/>
                </a:lnTo>
                <a:lnTo>
                  <a:pt x="997" y="1834"/>
                </a:lnTo>
                <a:lnTo>
                  <a:pt x="1059" y="1947"/>
                </a:lnTo>
                <a:lnTo>
                  <a:pt x="1051" y="2012"/>
                </a:lnTo>
                <a:lnTo>
                  <a:pt x="1106" y="1996"/>
                </a:lnTo>
                <a:lnTo>
                  <a:pt x="1098" y="2012"/>
                </a:lnTo>
                <a:lnTo>
                  <a:pt x="1129" y="2012"/>
                </a:lnTo>
                <a:lnTo>
                  <a:pt x="1098" y="2061"/>
                </a:lnTo>
                <a:lnTo>
                  <a:pt x="1160" y="2077"/>
                </a:lnTo>
                <a:lnTo>
                  <a:pt x="1113" y="2093"/>
                </a:lnTo>
                <a:lnTo>
                  <a:pt x="1090" y="2045"/>
                </a:lnTo>
                <a:lnTo>
                  <a:pt x="1090" y="2029"/>
                </a:lnTo>
                <a:lnTo>
                  <a:pt x="1067" y="2061"/>
                </a:lnTo>
                <a:lnTo>
                  <a:pt x="1067" y="2110"/>
                </a:lnTo>
                <a:lnTo>
                  <a:pt x="1098" y="2110"/>
                </a:lnTo>
                <a:lnTo>
                  <a:pt x="1090" y="2126"/>
                </a:lnTo>
                <a:lnTo>
                  <a:pt x="935" y="2126"/>
                </a:lnTo>
                <a:lnTo>
                  <a:pt x="974" y="2077"/>
                </a:lnTo>
                <a:lnTo>
                  <a:pt x="850" y="2126"/>
                </a:lnTo>
                <a:lnTo>
                  <a:pt x="858" y="2126"/>
                </a:lnTo>
                <a:lnTo>
                  <a:pt x="696" y="2207"/>
                </a:lnTo>
                <a:lnTo>
                  <a:pt x="742" y="2256"/>
                </a:lnTo>
                <a:lnTo>
                  <a:pt x="688" y="2272"/>
                </a:lnTo>
                <a:lnTo>
                  <a:pt x="696" y="2304"/>
                </a:lnTo>
                <a:lnTo>
                  <a:pt x="688" y="2369"/>
                </a:lnTo>
                <a:lnTo>
                  <a:pt x="835" y="2369"/>
                </a:lnTo>
                <a:lnTo>
                  <a:pt x="835" y="2386"/>
                </a:lnTo>
                <a:lnTo>
                  <a:pt x="951" y="2321"/>
                </a:lnTo>
                <a:lnTo>
                  <a:pt x="966" y="2353"/>
                </a:lnTo>
                <a:lnTo>
                  <a:pt x="912" y="2386"/>
                </a:lnTo>
                <a:lnTo>
                  <a:pt x="881" y="2483"/>
                </a:lnTo>
                <a:lnTo>
                  <a:pt x="796" y="2515"/>
                </a:lnTo>
                <a:lnTo>
                  <a:pt x="665" y="2580"/>
                </a:lnTo>
                <a:lnTo>
                  <a:pt x="642" y="2564"/>
                </a:lnTo>
                <a:lnTo>
                  <a:pt x="585" y="2638"/>
                </a:lnTo>
                <a:lnTo>
                  <a:pt x="433" y="2775"/>
                </a:lnTo>
                <a:lnTo>
                  <a:pt x="441" y="2775"/>
                </a:lnTo>
                <a:lnTo>
                  <a:pt x="410" y="2807"/>
                </a:lnTo>
                <a:lnTo>
                  <a:pt x="425" y="2807"/>
                </a:lnTo>
                <a:lnTo>
                  <a:pt x="402" y="2840"/>
                </a:lnTo>
                <a:lnTo>
                  <a:pt x="410" y="2840"/>
                </a:lnTo>
                <a:lnTo>
                  <a:pt x="402" y="2872"/>
                </a:lnTo>
                <a:lnTo>
                  <a:pt x="433" y="2840"/>
                </a:lnTo>
                <a:lnTo>
                  <a:pt x="425" y="2856"/>
                </a:lnTo>
                <a:lnTo>
                  <a:pt x="433" y="2856"/>
                </a:lnTo>
                <a:lnTo>
                  <a:pt x="425" y="2872"/>
                </a:lnTo>
                <a:lnTo>
                  <a:pt x="441" y="2872"/>
                </a:lnTo>
                <a:lnTo>
                  <a:pt x="410" y="2889"/>
                </a:lnTo>
                <a:lnTo>
                  <a:pt x="495" y="2905"/>
                </a:lnTo>
                <a:lnTo>
                  <a:pt x="472" y="2905"/>
                </a:lnTo>
                <a:lnTo>
                  <a:pt x="487" y="2921"/>
                </a:lnTo>
                <a:lnTo>
                  <a:pt x="456" y="2954"/>
                </a:lnTo>
                <a:lnTo>
                  <a:pt x="464" y="2921"/>
                </a:lnTo>
                <a:lnTo>
                  <a:pt x="425" y="2937"/>
                </a:lnTo>
                <a:lnTo>
                  <a:pt x="425" y="2905"/>
                </a:lnTo>
                <a:lnTo>
                  <a:pt x="363" y="2954"/>
                </a:lnTo>
                <a:lnTo>
                  <a:pt x="379" y="2954"/>
                </a:lnTo>
                <a:lnTo>
                  <a:pt x="379" y="3051"/>
                </a:lnTo>
                <a:lnTo>
                  <a:pt x="564" y="2937"/>
                </a:lnTo>
                <a:lnTo>
                  <a:pt x="433" y="3165"/>
                </a:lnTo>
                <a:lnTo>
                  <a:pt x="448" y="3165"/>
                </a:lnTo>
                <a:lnTo>
                  <a:pt x="379" y="3229"/>
                </a:lnTo>
                <a:lnTo>
                  <a:pt x="510" y="3181"/>
                </a:lnTo>
                <a:lnTo>
                  <a:pt x="541" y="3229"/>
                </a:lnTo>
                <a:lnTo>
                  <a:pt x="634" y="3181"/>
                </a:lnTo>
                <a:lnTo>
                  <a:pt x="595" y="3229"/>
                </a:lnTo>
                <a:lnTo>
                  <a:pt x="719" y="3165"/>
                </a:lnTo>
                <a:lnTo>
                  <a:pt x="611" y="3294"/>
                </a:lnTo>
                <a:lnTo>
                  <a:pt x="618" y="3311"/>
                </a:lnTo>
                <a:lnTo>
                  <a:pt x="417" y="3522"/>
                </a:lnTo>
                <a:lnTo>
                  <a:pt x="417" y="3505"/>
                </a:lnTo>
                <a:lnTo>
                  <a:pt x="255" y="3635"/>
                </a:lnTo>
                <a:lnTo>
                  <a:pt x="255" y="3668"/>
                </a:lnTo>
                <a:lnTo>
                  <a:pt x="240" y="3651"/>
                </a:lnTo>
                <a:lnTo>
                  <a:pt x="224" y="3668"/>
                </a:lnTo>
                <a:lnTo>
                  <a:pt x="240" y="3635"/>
                </a:lnTo>
                <a:lnTo>
                  <a:pt x="216" y="3651"/>
                </a:lnTo>
                <a:lnTo>
                  <a:pt x="224" y="3635"/>
                </a:lnTo>
                <a:lnTo>
                  <a:pt x="85" y="3750"/>
                </a:lnTo>
                <a:lnTo>
                  <a:pt x="77" y="3781"/>
                </a:lnTo>
                <a:lnTo>
                  <a:pt x="172" y="3724"/>
                </a:lnTo>
                <a:lnTo>
                  <a:pt x="294" y="3668"/>
                </a:lnTo>
                <a:lnTo>
                  <a:pt x="278" y="3700"/>
                </a:lnTo>
                <a:lnTo>
                  <a:pt x="383" y="3622"/>
                </a:lnTo>
                <a:lnTo>
                  <a:pt x="394" y="3586"/>
                </a:lnTo>
                <a:lnTo>
                  <a:pt x="448" y="3554"/>
                </a:lnTo>
                <a:lnTo>
                  <a:pt x="441" y="3554"/>
                </a:lnTo>
                <a:lnTo>
                  <a:pt x="796" y="3294"/>
                </a:lnTo>
                <a:lnTo>
                  <a:pt x="789" y="3294"/>
                </a:lnTo>
                <a:lnTo>
                  <a:pt x="858" y="3229"/>
                </a:lnTo>
                <a:lnTo>
                  <a:pt x="866" y="3165"/>
                </a:lnTo>
                <a:lnTo>
                  <a:pt x="951" y="3067"/>
                </a:lnTo>
                <a:lnTo>
                  <a:pt x="951" y="3083"/>
                </a:lnTo>
                <a:lnTo>
                  <a:pt x="974" y="3067"/>
                </a:lnTo>
                <a:lnTo>
                  <a:pt x="974" y="3051"/>
                </a:lnTo>
                <a:lnTo>
                  <a:pt x="1314" y="2807"/>
                </a:lnTo>
                <a:lnTo>
                  <a:pt x="1252" y="2872"/>
                </a:lnTo>
                <a:lnTo>
                  <a:pt x="1276" y="2889"/>
                </a:lnTo>
                <a:lnTo>
                  <a:pt x="1276" y="2905"/>
                </a:lnTo>
                <a:lnTo>
                  <a:pt x="1059" y="3035"/>
                </a:lnTo>
                <a:lnTo>
                  <a:pt x="1082" y="3067"/>
                </a:lnTo>
                <a:lnTo>
                  <a:pt x="997" y="3148"/>
                </a:lnTo>
                <a:lnTo>
                  <a:pt x="1167" y="3051"/>
                </a:lnTo>
                <a:lnTo>
                  <a:pt x="1160" y="3067"/>
                </a:lnTo>
                <a:lnTo>
                  <a:pt x="1198" y="3019"/>
                </a:lnTo>
                <a:lnTo>
                  <a:pt x="1198" y="3035"/>
                </a:lnTo>
                <a:lnTo>
                  <a:pt x="1307" y="2954"/>
                </a:lnTo>
                <a:lnTo>
                  <a:pt x="1276" y="2954"/>
                </a:lnTo>
                <a:lnTo>
                  <a:pt x="1307" y="2921"/>
                </a:lnTo>
                <a:lnTo>
                  <a:pt x="1299" y="2921"/>
                </a:lnTo>
                <a:lnTo>
                  <a:pt x="1327" y="2886"/>
                </a:lnTo>
                <a:lnTo>
                  <a:pt x="1376" y="2856"/>
                </a:lnTo>
                <a:lnTo>
                  <a:pt x="1345" y="2905"/>
                </a:lnTo>
                <a:lnTo>
                  <a:pt x="1446" y="2872"/>
                </a:lnTo>
                <a:lnTo>
                  <a:pt x="1407" y="2921"/>
                </a:lnTo>
                <a:lnTo>
                  <a:pt x="1422" y="2921"/>
                </a:lnTo>
                <a:lnTo>
                  <a:pt x="1422" y="2937"/>
                </a:lnTo>
                <a:lnTo>
                  <a:pt x="1446" y="2937"/>
                </a:lnTo>
                <a:lnTo>
                  <a:pt x="1422" y="2970"/>
                </a:lnTo>
                <a:lnTo>
                  <a:pt x="1453" y="2970"/>
                </a:lnTo>
                <a:lnTo>
                  <a:pt x="1500" y="2937"/>
                </a:lnTo>
                <a:lnTo>
                  <a:pt x="1469" y="3002"/>
                </a:lnTo>
                <a:lnTo>
                  <a:pt x="1484" y="3035"/>
                </a:lnTo>
                <a:lnTo>
                  <a:pt x="1639" y="3019"/>
                </a:lnTo>
                <a:lnTo>
                  <a:pt x="1623" y="3051"/>
                </a:lnTo>
                <a:lnTo>
                  <a:pt x="1755" y="3051"/>
                </a:lnTo>
                <a:lnTo>
                  <a:pt x="1685" y="3100"/>
                </a:lnTo>
                <a:lnTo>
                  <a:pt x="1732" y="3165"/>
                </a:lnTo>
                <a:lnTo>
                  <a:pt x="1724" y="3165"/>
                </a:lnTo>
                <a:lnTo>
                  <a:pt x="1755" y="3278"/>
                </a:lnTo>
                <a:lnTo>
                  <a:pt x="1801" y="3278"/>
                </a:lnTo>
                <a:lnTo>
                  <a:pt x="1801" y="3246"/>
                </a:lnTo>
                <a:lnTo>
                  <a:pt x="1817" y="3229"/>
                </a:lnTo>
                <a:lnTo>
                  <a:pt x="1786" y="3197"/>
                </a:lnTo>
                <a:lnTo>
                  <a:pt x="1855" y="3181"/>
                </a:lnTo>
                <a:lnTo>
                  <a:pt x="1848" y="3197"/>
                </a:lnTo>
                <a:lnTo>
                  <a:pt x="1863" y="3197"/>
                </a:lnTo>
                <a:lnTo>
                  <a:pt x="1824" y="3278"/>
                </a:lnTo>
                <a:lnTo>
                  <a:pt x="1855" y="3294"/>
                </a:lnTo>
                <a:lnTo>
                  <a:pt x="1925" y="3116"/>
                </a:lnTo>
                <a:lnTo>
                  <a:pt x="1886" y="3262"/>
                </a:lnTo>
                <a:lnTo>
                  <a:pt x="1902" y="3294"/>
                </a:lnTo>
                <a:lnTo>
                  <a:pt x="1940" y="3262"/>
                </a:lnTo>
                <a:lnTo>
                  <a:pt x="1902" y="3327"/>
                </a:lnTo>
                <a:lnTo>
                  <a:pt x="1933" y="3359"/>
                </a:lnTo>
                <a:lnTo>
                  <a:pt x="1871" y="3457"/>
                </a:lnTo>
                <a:lnTo>
                  <a:pt x="1902" y="3473"/>
                </a:lnTo>
                <a:lnTo>
                  <a:pt x="1902" y="3522"/>
                </a:lnTo>
                <a:lnTo>
                  <a:pt x="1894" y="3538"/>
                </a:lnTo>
                <a:lnTo>
                  <a:pt x="1917" y="3603"/>
                </a:lnTo>
                <a:lnTo>
                  <a:pt x="1863" y="3668"/>
                </a:lnTo>
                <a:lnTo>
                  <a:pt x="1855" y="3716"/>
                </a:lnTo>
                <a:lnTo>
                  <a:pt x="1940" y="3619"/>
                </a:lnTo>
                <a:lnTo>
                  <a:pt x="1871" y="3830"/>
                </a:lnTo>
                <a:lnTo>
                  <a:pt x="1987" y="3651"/>
                </a:lnTo>
                <a:lnTo>
                  <a:pt x="1933" y="3781"/>
                </a:lnTo>
                <a:lnTo>
                  <a:pt x="1979" y="3700"/>
                </a:lnTo>
                <a:lnTo>
                  <a:pt x="1979" y="3728"/>
                </a:lnTo>
                <a:lnTo>
                  <a:pt x="1871" y="3895"/>
                </a:lnTo>
                <a:lnTo>
                  <a:pt x="1902" y="3911"/>
                </a:lnTo>
                <a:lnTo>
                  <a:pt x="1848" y="4025"/>
                </a:lnTo>
                <a:lnTo>
                  <a:pt x="1848" y="4057"/>
                </a:lnTo>
                <a:lnTo>
                  <a:pt x="1909" y="4008"/>
                </a:lnTo>
                <a:lnTo>
                  <a:pt x="1917" y="3992"/>
                </a:lnTo>
                <a:lnTo>
                  <a:pt x="1948" y="3976"/>
                </a:lnTo>
                <a:lnTo>
                  <a:pt x="1917" y="4008"/>
                </a:lnTo>
                <a:lnTo>
                  <a:pt x="1948" y="4057"/>
                </a:lnTo>
                <a:lnTo>
                  <a:pt x="1909" y="4008"/>
                </a:lnTo>
                <a:lnTo>
                  <a:pt x="1886" y="4041"/>
                </a:lnTo>
                <a:lnTo>
                  <a:pt x="1917" y="4122"/>
                </a:lnTo>
                <a:lnTo>
                  <a:pt x="1871" y="4203"/>
                </a:lnTo>
                <a:lnTo>
                  <a:pt x="1902" y="4171"/>
                </a:lnTo>
                <a:lnTo>
                  <a:pt x="1855" y="4236"/>
                </a:lnTo>
                <a:lnTo>
                  <a:pt x="1848" y="4284"/>
                </a:lnTo>
                <a:lnTo>
                  <a:pt x="1971" y="4122"/>
                </a:lnTo>
                <a:lnTo>
                  <a:pt x="1940" y="4187"/>
                </a:lnTo>
                <a:lnTo>
                  <a:pt x="1948" y="4252"/>
                </a:lnTo>
                <a:lnTo>
                  <a:pt x="1933" y="4203"/>
                </a:lnTo>
                <a:lnTo>
                  <a:pt x="1879" y="4252"/>
                </a:lnTo>
                <a:lnTo>
                  <a:pt x="1886" y="4252"/>
                </a:lnTo>
                <a:lnTo>
                  <a:pt x="1855" y="4333"/>
                </a:lnTo>
                <a:lnTo>
                  <a:pt x="1925" y="4300"/>
                </a:lnTo>
                <a:lnTo>
                  <a:pt x="1840" y="4382"/>
                </a:lnTo>
                <a:lnTo>
                  <a:pt x="1902" y="4414"/>
                </a:lnTo>
                <a:lnTo>
                  <a:pt x="1894" y="4430"/>
                </a:lnTo>
                <a:lnTo>
                  <a:pt x="1902" y="4447"/>
                </a:lnTo>
                <a:lnTo>
                  <a:pt x="1879" y="4463"/>
                </a:lnTo>
                <a:lnTo>
                  <a:pt x="1917" y="4463"/>
                </a:lnTo>
                <a:lnTo>
                  <a:pt x="1879" y="4479"/>
                </a:lnTo>
                <a:lnTo>
                  <a:pt x="1964" y="4479"/>
                </a:lnTo>
                <a:lnTo>
                  <a:pt x="1987" y="4430"/>
                </a:lnTo>
                <a:lnTo>
                  <a:pt x="1948" y="4576"/>
                </a:lnTo>
                <a:lnTo>
                  <a:pt x="2010" y="4544"/>
                </a:lnTo>
                <a:lnTo>
                  <a:pt x="2002" y="4625"/>
                </a:lnTo>
                <a:lnTo>
                  <a:pt x="1979" y="4658"/>
                </a:lnTo>
                <a:lnTo>
                  <a:pt x="2025" y="4625"/>
                </a:lnTo>
                <a:lnTo>
                  <a:pt x="2002" y="4674"/>
                </a:lnTo>
                <a:lnTo>
                  <a:pt x="2033" y="4674"/>
                </a:lnTo>
                <a:lnTo>
                  <a:pt x="2002" y="4706"/>
                </a:lnTo>
                <a:lnTo>
                  <a:pt x="2002" y="4739"/>
                </a:lnTo>
                <a:lnTo>
                  <a:pt x="2010" y="4771"/>
                </a:lnTo>
                <a:lnTo>
                  <a:pt x="2018" y="4771"/>
                </a:lnTo>
                <a:lnTo>
                  <a:pt x="1995" y="4820"/>
                </a:lnTo>
                <a:lnTo>
                  <a:pt x="1995" y="4869"/>
                </a:lnTo>
                <a:lnTo>
                  <a:pt x="2002" y="4869"/>
                </a:lnTo>
                <a:lnTo>
                  <a:pt x="1995" y="4885"/>
                </a:lnTo>
                <a:lnTo>
                  <a:pt x="1995" y="4869"/>
                </a:lnTo>
                <a:lnTo>
                  <a:pt x="1971" y="4966"/>
                </a:lnTo>
                <a:lnTo>
                  <a:pt x="1940" y="4998"/>
                </a:lnTo>
                <a:lnTo>
                  <a:pt x="1933" y="5015"/>
                </a:lnTo>
                <a:lnTo>
                  <a:pt x="1933" y="4998"/>
                </a:lnTo>
                <a:lnTo>
                  <a:pt x="1940" y="4998"/>
                </a:lnTo>
                <a:lnTo>
                  <a:pt x="1979" y="4901"/>
                </a:lnTo>
                <a:lnTo>
                  <a:pt x="1925" y="4982"/>
                </a:lnTo>
                <a:lnTo>
                  <a:pt x="1956" y="4917"/>
                </a:lnTo>
                <a:lnTo>
                  <a:pt x="1956" y="4933"/>
                </a:lnTo>
                <a:lnTo>
                  <a:pt x="1979" y="4869"/>
                </a:lnTo>
                <a:lnTo>
                  <a:pt x="1879" y="4836"/>
                </a:lnTo>
                <a:lnTo>
                  <a:pt x="1840" y="5063"/>
                </a:lnTo>
                <a:lnTo>
                  <a:pt x="1855" y="5063"/>
                </a:lnTo>
                <a:lnTo>
                  <a:pt x="1824" y="5144"/>
                </a:lnTo>
                <a:lnTo>
                  <a:pt x="1824" y="5112"/>
                </a:lnTo>
                <a:lnTo>
                  <a:pt x="1809" y="5161"/>
                </a:lnTo>
                <a:lnTo>
                  <a:pt x="1855" y="5193"/>
                </a:lnTo>
                <a:lnTo>
                  <a:pt x="1817" y="5177"/>
                </a:lnTo>
                <a:lnTo>
                  <a:pt x="1662" y="5631"/>
                </a:lnTo>
                <a:lnTo>
                  <a:pt x="1670" y="5631"/>
                </a:lnTo>
                <a:lnTo>
                  <a:pt x="1554" y="6069"/>
                </a:lnTo>
                <a:lnTo>
                  <a:pt x="1554" y="6053"/>
                </a:lnTo>
                <a:lnTo>
                  <a:pt x="1531" y="6134"/>
                </a:lnTo>
                <a:lnTo>
                  <a:pt x="1538" y="6460"/>
                </a:lnTo>
                <a:lnTo>
                  <a:pt x="1523" y="6491"/>
                </a:lnTo>
                <a:lnTo>
                  <a:pt x="1546" y="6508"/>
                </a:lnTo>
                <a:lnTo>
                  <a:pt x="1569" y="6475"/>
                </a:lnTo>
                <a:lnTo>
                  <a:pt x="1623" y="6475"/>
                </a:lnTo>
                <a:lnTo>
                  <a:pt x="1569" y="6491"/>
                </a:lnTo>
                <a:lnTo>
                  <a:pt x="1569" y="6572"/>
                </a:lnTo>
                <a:lnTo>
                  <a:pt x="1554" y="6524"/>
                </a:lnTo>
                <a:lnTo>
                  <a:pt x="1538" y="6621"/>
                </a:lnTo>
                <a:lnTo>
                  <a:pt x="1554" y="6719"/>
                </a:lnTo>
                <a:lnTo>
                  <a:pt x="1538" y="6767"/>
                </a:lnTo>
                <a:lnTo>
                  <a:pt x="1577" y="6962"/>
                </a:lnTo>
                <a:lnTo>
                  <a:pt x="1569" y="7027"/>
                </a:lnTo>
                <a:lnTo>
                  <a:pt x="1593" y="7076"/>
                </a:lnTo>
                <a:lnTo>
                  <a:pt x="1623" y="7092"/>
                </a:lnTo>
                <a:lnTo>
                  <a:pt x="1739" y="7498"/>
                </a:lnTo>
                <a:lnTo>
                  <a:pt x="1732" y="7530"/>
                </a:lnTo>
                <a:lnTo>
                  <a:pt x="1755" y="7822"/>
                </a:lnTo>
                <a:lnTo>
                  <a:pt x="1809" y="7952"/>
                </a:lnTo>
                <a:lnTo>
                  <a:pt x="1809" y="8147"/>
                </a:lnTo>
                <a:lnTo>
                  <a:pt x="1817" y="8147"/>
                </a:lnTo>
                <a:lnTo>
                  <a:pt x="1817" y="8179"/>
                </a:lnTo>
                <a:lnTo>
                  <a:pt x="1801" y="8147"/>
                </a:lnTo>
                <a:lnTo>
                  <a:pt x="1755" y="8163"/>
                </a:lnTo>
                <a:lnTo>
                  <a:pt x="1801" y="8276"/>
                </a:lnTo>
                <a:lnTo>
                  <a:pt x="1863" y="8309"/>
                </a:lnTo>
                <a:lnTo>
                  <a:pt x="1909" y="8698"/>
                </a:lnTo>
                <a:lnTo>
                  <a:pt x="2025" y="8958"/>
                </a:lnTo>
                <a:lnTo>
                  <a:pt x="2033" y="8796"/>
                </a:lnTo>
                <a:lnTo>
                  <a:pt x="1995" y="8763"/>
                </a:lnTo>
                <a:lnTo>
                  <a:pt x="1948" y="8309"/>
                </a:lnTo>
                <a:lnTo>
                  <a:pt x="1948" y="8358"/>
                </a:lnTo>
                <a:lnTo>
                  <a:pt x="1909" y="8066"/>
                </a:lnTo>
                <a:lnTo>
                  <a:pt x="1894" y="8049"/>
                </a:lnTo>
                <a:lnTo>
                  <a:pt x="1840" y="7627"/>
                </a:lnTo>
                <a:lnTo>
                  <a:pt x="1855" y="7498"/>
                </a:lnTo>
                <a:lnTo>
                  <a:pt x="1902" y="7562"/>
                </a:lnTo>
                <a:lnTo>
                  <a:pt x="1917" y="7546"/>
                </a:lnTo>
                <a:lnTo>
                  <a:pt x="1925" y="7579"/>
                </a:lnTo>
                <a:lnTo>
                  <a:pt x="1956" y="7611"/>
                </a:lnTo>
                <a:lnTo>
                  <a:pt x="2010" y="8098"/>
                </a:lnTo>
                <a:lnTo>
                  <a:pt x="2056" y="8147"/>
                </a:lnTo>
                <a:lnTo>
                  <a:pt x="2041" y="8228"/>
                </a:lnTo>
                <a:lnTo>
                  <a:pt x="2118" y="8423"/>
                </a:lnTo>
                <a:lnTo>
                  <a:pt x="2110" y="8406"/>
                </a:lnTo>
                <a:lnTo>
                  <a:pt x="2126" y="8504"/>
                </a:lnTo>
                <a:lnTo>
                  <a:pt x="2110" y="8536"/>
                </a:lnTo>
                <a:lnTo>
                  <a:pt x="2165" y="8617"/>
                </a:lnTo>
                <a:lnTo>
                  <a:pt x="2149" y="8601"/>
                </a:lnTo>
                <a:lnTo>
                  <a:pt x="2196" y="8715"/>
                </a:lnTo>
                <a:lnTo>
                  <a:pt x="2180" y="8715"/>
                </a:lnTo>
                <a:lnTo>
                  <a:pt x="2250" y="8909"/>
                </a:lnTo>
                <a:lnTo>
                  <a:pt x="2304" y="9218"/>
                </a:lnTo>
                <a:lnTo>
                  <a:pt x="2265" y="9396"/>
                </a:lnTo>
                <a:lnTo>
                  <a:pt x="2837" y="10143"/>
                </a:lnTo>
                <a:lnTo>
                  <a:pt x="2953" y="10045"/>
                </a:lnTo>
                <a:lnTo>
                  <a:pt x="2961" y="10045"/>
                </a:lnTo>
                <a:lnTo>
                  <a:pt x="3007" y="10094"/>
                </a:lnTo>
                <a:lnTo>
                  <a:pt x="2976" y="10045"/>
                </a:lnTo>
                <a:lnTo>
                  <a:pt x="3347" y="10532"/>
                </a:lnTo>
                <a:lnTo>
                  <a:pt x="3402" y="10516"/>
                </a:lnTo>
                <a:lnTo>
                  <a:pt x="3432" y="10581"/>
                </a:lnTo>
                <a:lnTo>
                  <a:pt x="3425" y="10630"/>
                </a:lnTo>
                <a:lnTo>
                  <a:pt x="3518" y="10922"/>
                </a:lnTo>
                <a:lnTo>
                  <a:pt x="3518" y="11019"/>
                </a:lnTo>
                <a:lnTo>
                  <a:pt x="3564" y="11133"/>
                </a:lnTo>
                <a:lnTo>
                  <a:pt x="3579" y="11084"/>
                </a:lnTo>
                <a:lnTo>
                  <a:pt x="3556" y="11019"/>
                </a:lnTo>
                <a:lnTo>
                  <a:pt x="3688" y="11327"/>
                </a:lnTo>
                <a:lnTo>
                  <a:pt x="3672" y="11279"/>
                </a:lnTo>
                <a:lnTo>
                  <a:pt x="3711" y="11376"/>
                </a:lnTo>
                <a:lnTo>
                  <a:pt x="3757" y="11344"/>
                </a:lnTo>
                <a:lnTo>
                  <a:pt x="3827" y="11457"/>
                </a:lnTo>
                <a:lnTo>
                  <a:pt x="3834" y="11409"/>
                </a:lnTo>
                <a:lnTo>
                  <a:pt x="3865" y="11522"/>
                </a:lnTo>
                <a:lnTo>
                  <a:pt x="3904" y="11474"/>
                </a:lnTo>
                <a:lnTo>
                  <a:pt x="3881" y="11376"/>
                </a:lnTo>
                <a:lnTo>
                  <a:pt x="3981" y="11230"/>
                </a:lnTo>
                <a:lnTo>
                  <a:pt x="4020" y="11344"/>
                </a:lnTo>
                <a:lnTo>
                  <a:pt x="4020" y="11311"/>
                </a:lnTo>
                <a:lnTo>
                  <a:pt x="4035" y="11327"/>
                </a:lnTo>
                <a:lnTo>
                  <a:pt x="4043" y="11311"/>
                </a:lnTo>
                <a:lnTo>
                  <a:pt x="4059" y="11376"/>
                </a:lnTo>
                <a:lnTo>
                  <a:pt x="4035" y="11327"/>
                </a:lnTo>
                <a:lnTo>
                  <a:pt x="4020" y="11392"/>
                </a:lnTo>
                <a:lnTo>
                  <a:pt x="4066" y="12009"/>
                </a:lnTo>
                <a:lnTo>
                  <a:pt x="4074" y="12009"/>
                </a:lnTo>
                <a:lnTo>
                  <a:pt x="4074" y="12058"/>
                </a:lnTo>
                <a:lnTo>
                  <a:pt x="4082" y="12041"/>
                </a:lnTo>
                <a:lnTo>
                  <a:pt x="4097" y="12058"/>
                </a:lnTo>
                <a:lnTo>
                  <a:pt x="4043" y="12252"/>
                </a:lnTo>
                <a:lnTo>
                  <a:pt x="4005" y="12301"/>
                </a:lnTo>
                <a:lnTo>
                  <a:pt x="3989" y="12415"/>
                </a:lnTo>
                <a:lnTo>
                  <a:pt x="3958" y="12431"/>
                </a:lnTo>
                <a:lnTo>
                  <a:pt x="3974" y="12496"/>
                </a:lnTo>
                <a:lnTo>
                  <a:pt x="3904" y="12561"/>
                </a:lnTo>
                <a:lnTo>
                  <a:pt x="3873" y="12804"/>
                </a:lnTo>
                <a:lnTo>
                  <a:pt x="3858" y="12788"/>
                </a:lnTo>
                <a:lnTo>
                  <a:pt x="3834" y="12902"/>
                </a:lnTo>
                <a:lnTo>
                  <a:pt x="3834" y="13048"/>
                </a:lnTo>
                <a:lnTo>
                  <a:pt x="3858" y="13129"/>
                </a:lnTo>
                <a:lnTo>
                  <a:pt x="3896" y="13080"/>
                </a:lnTo>
                <a:lnTo>
                  <a:pt x="3904" y="13031"/>
                </a:lnTo>
                <a:lnTo>
                  <a:pt x="3912" y="13145"/>
                </a:lnTo>
                <a:lnTo>
                  <a:pt x="3804" y="13470"/>
                </a:lnTo>
                <a:lnTo>
                  <a:pt x="3842" y="13632"/>
                </a:lnTo>
                <a:lnTo>
                  <a:pt x="3827" y="13648"/>
                </a:lnTo>
                <a:lnTo>
                  <a:pt x="4600" y="15660"/>
                </a:lnTo>
                <a:lnTo>
                  <a:pt x="4685" y="18744"/>
                </a:lnTo>
                <a:lnTo>
                  <a:pt x="4662" y="18776"/>
                </a:lnTo>
                <a:lnTo>
                  <a:pt x="4770" y="19507"/>
                </a:lnTo>
                <a:lnTo>
                  <a:pt x="4847" y="19458"/>
                </a:lnTo>
                <a:lnTo>
                  <a:pt x="4824" y="19539"/>
                </a:lnTo>
                <a:lnTo>
                  <a:pt x="4847" y="19539"/>
                </a:lnTo>
                <a:lnTo>
                  <a:pt x="4863" y="19620"/>
                </a:lnTo>
                <a:lnTo>
                  <a:pt x="4840" y="19620"/>
                </a:lnTo>
                <a:lnTo>
                  <a:pt x="4855" y="19880"/>
                </a:lnTo>
                <a:lnTo>
                  <a:pt x="4886" y="19912"/>
                </a:lnTo>
                <a:lnTo>
                  <a:pt x="4878" y="20074"/>
                </a:lnTo>
                <a:lnTo>
                  <a:pt x="4909" y="20107"/>
                </a:lnTo>
                <a:lnTo>
                  <a:pt x="4863" y="20107"/>
                </a:lnTo>
                <a:lnTo>
                  <a:pt x="4886" y="20221"/>
                </a:lnTo>
                <a:lnTo>
                  <a:pt x="4878" y="20269"/>
                </a:lnTo>
                <a:lnTo>
                  <a:pt x="4863" y="20156"/>
                </a:lnTo>
                <a:lnTo>
                  <a:pt x="4840" y="20221"/>
                </a:lnTo>
                <a:lnTo>
                  <a:pt x="4855" y="20156"/>
                </a:lnTo>
                <a:lnTo>
                  <a:pt x="4840" y="20091"/>
                </a:lnTo>
                <a:lnTo>
                  <a:pt x="4840" y="20156"/>
                </a:lnTo>
                <a:lnTo>
                  <a:pt x="4793" y="20172"/>
                </a:lnTo>
                <a:lnTo>
                  <a:pt x="4809" y="20221"/>
                </a:lnTo>
                <a:lnTo>
                  <a:pt x="4778" y="20302"/>
                </a:lnTo>
                <a:lnTo>
                  <a:pt x="4816" y="20269"/>
                </a:lnTo>
                <a:lnTo>
                  <a:pt x="4855" y="20334"/>
                </a:lnTo>
                <a:lnTo>
                  <a:pt x="4855" y="20318"/>
                </a:lnTo>
                <a:lnTo>
                  <a:pt x="4878" y="20350"/>
                </a:lnTo>
                <a:lnTo>
                  <a:pt x="4878" y="20383"/>
                </a:lnTo>
                <a:lnTo>
                  <a:pt x="4870" y="20415"/>
                </a:lnTo>
                <a:lnTo>
                  <a:pt x="4886" y="20480"/>
                </a:lnTo>
                <a:lnTo>
                  <a:pt x="4925" y="20448"/>
                </a:lnTo>
                <a:lnTo>
                  <a:pt x="4955" y="20545"/>
                </a:lnTo>
                <a:lnTo>
                  <a:pt x="4878" y="20513"/>
                </a:lnTo>
                <a:lnTo>
                  <a:pt x="4925" y="20578"/>
                </a:lnTo>
                <a:lnTo>
                  <a:pt x="4948" y="20740"/>
                </a:lnTo>
                <a:lnTo>
                  <a:pt x="4940" y="20675"/>
                </a:lnTo>
                <a:lnTo>
                  <a:pt x="4948" y="20675"/>
                </a:lnTo>
                <a:lnTo>
                  <a:pt x="4979" y="20821"/>
                </a:lnTo>
                <a:lnTo>
                  <a:pt x="4940" y="20853"/>
                </a:lnTo>
                <a:lnTo>
                  <a:pt x="4994" y="20902"/>
                </a:lnTo>
                <a:lnTo>
                  <a:pt x="4979" y="20902"/>
                </a:lnTo>
                <a:lnTo>
                  <a:pt x="5002" y="20951"/>
                </a:lnTo>
                <a:lnTo>
                  <a:pt x="5010" y="20902"/>
                </a:lnTo>
                <a:lnTo>
                  <a:pt x="5017" y="20935"/>
                </a:lnTo>
                <a:lnTo>
                  <a:pt x="5017" y="20983"/>
                </a:lnTo>
                <a:lnTo>
                  <a:pt x="5002" y="20951"/>
                </a:lnTo>
                <a:lnTo>
                  <a:pt x="4955" y="20886"/>
                </a:lnTo>
                <a:lnTo>
                  <a:pt x="4932" y="20935"/>
                </a:lnTo>
                <a:lnTo>
                  <a:pt x="5079" y="21146"/>
                </a:lnTo>
                <a:lnTo>
                  <a:pt x="5095" y="21129"/>
                </a:lnTo>
                <a:lnTo>
                  <a:pt x="5071" y="21064"/>
                </a:lnTo>
                <a:lnTo>
                  <a:pt x="5118" y="21113"/>
                </a:lnTo>
                <a:lnTo>
                  <a:pt x="5095" y="21129"/>
                </a:lnTo>
                <a:lnTo>
                  <a:pt x="5102" y="21146"/>
                </a:lnTo>
                <a:lnTo>
                  <a:pt x="5110" y="21129"/>
                </a:lnTo>
                <a:lnTo>
                  <a:pt x="5126" y="21194"/>
                </a:lnTo>
                <a:lnTo>
                  <a:pt x="5102" y="21146"/>
                </a:lnTo>
                <a:lnTo>
                  <a:pt x="5087" y="21162"/>
                </a:lnTo>
                <a:lnTo>
                  <a:pt x="5025" y="21162"/>
                </a:lnTo>
                <a:lnTo>
                  <a:pt x="5056" y="21227"/>
                </a:lnTo>
                <a:lnTo>
                  <a:pt x="5102" y="21210"/>
                </a:lnTo>
                <a:lnTo>
                  <a:pt x="5087" y="21276"/>
                </a:lnTo>
                <a:lnTo>
                  <a:pt x="5118" y="21308"/>
                </a:lnTo>
                <a:lnTo>
                  <a:pt x="5126" y="21276"/>
                </a:lnTo>
                <a:lnTo>
                  <a:pt x="5135" y="21263"/>
                </a:lnTo>
                <a:lnTo>
                  <a:pt x="5172" y="21373"/>
                </a:lnTo>
                <a:lnTo>
                  <a:pt x="5226" y="21259"/>
                </a:lnTo>
                <a:lnTo>
                  <a:pt x="5226" y="21308"/>
                </a:lnTo>
                <a:lnTo>
                  <a:pt x="5211" y="21340"/>
                </a:lnTo>
                <a:lnTo>
                  <a:pt x="5211" y="21373"/>
                </a:lnTo>
                <a:lnTo>
                  <a:pt x="5195" y="21389"/>
                </a:lnTo>
                <a:lnTo>
                  <a:pt x="5272" y="21389"/>
                </a:lnTo>
                <a:lnTo>
                  <a:pt x="5257" y="21292"/>
                </a:lnTo>
                <a:lnTo>
                  <a:pt x="5274" y="21261"/>
                </a:lnTo>
                <a:lnTo>
                  <a:pt x="5296" y="21292"/>
                </a:lnTo>
                <a:lnTo>
                  <a:pt x="5280" y="21308"/>
                </a:lnTo>
                <a:lnTo>
                  <a:pt x="5334" y="21357"/>
                </a:lnTo>
                <a:lnTo>
                  <a:pt x="5319" y="21421"/>
                </a:lnTo>
                <a:lnTo>
                  <a:pt x="5404" y="21519"/>
                </a:lnTo>
                <a:lnTo>
                  <a:pt x="5396" y="21535"/>
                </a:lnTo>
                <a:lnTo>
                  <a:pt x="5303" y="21454"/>
                </a:lnTo>
                <a:lnTo>
                  <a:pt x="5319" y="21454"/>
                </a:lnTo>
                <a:lnTo>
                  <a:pt x="5296" y="21421"/>
                </a:lnTo>
                <a:lnTo>
                  <a:pt x="5288" y="21438"/>
                </a:lnTo>
                <a:lnTo>
                  <a:pt x="5334" y="21535"/>
                </a:lnTo>
                <a:lnTo>
                  <a:pt x="5296" y="21503"/>
                </a:lnTo>
                <a:lnTo>
                  <a:pt x="5249" y="21535"/>
                </a:lnTo>
                <a:lnTo>
                  <a:pt x="5257" y="21551"/>
                </a:lnTo>
                <a:lnTo>
                  <a:pt x="5589" y="21600"/>
                </a:lnTo>
                <a:lnTo>
                  <a:pt x="5636" y="21551"/>
                </a:lnTo>
                <a:lnTo>
                  <a:pt x="5404" y="21340"/>
                </a:lnTo>
                <a:lnTo>
                  <a:pt x="5412" y="21308"/>
                </a:lnTo>
                <a:lnTo>
                  <a:pt x="5373" y="21243"/>
                </a:lnTo>
                <a:lnTo>
                  <a:pt x="5275" y="21259"/>
                </a:lnTo>
                <a:lnTo>
                  <a:pt x="5319" y="21178"/>
                </a:lnTo>
                <a:lnTo>
                  <a:pt x="5373" y="21194"/>
                </a:lnTo>
                <a:lnTo>
                  <a:pt x="5296" y="21081"/>
                </a:lnTo>
                <a:lnTo>
                  <a:pt x="5319" y="21064"/>
                </a:lnTo>
                <a:lnTo>
                  <a:pt x="5280" y="21000"/>
                </a:lnTo>
                <a:lnTo>
                  <a:pt x="5303" y="20837"/>
                </a:lnTo>
                <a:lnTo>
                  <a:pt x="5272" y="20821"/>
                </a:lnTo>
                <a:lnTo>
                  <a:pt x="5288" y="20821"/>
                </a:lnTo>
                <a:lnTo>
                  <a:pt x="5288" y="20789"/>
                </a:lnTo>
                <a:lnTo>
                  <a:pt x="5342" y="20821"/>
                </a:lnTo>
                <a:lnTo>
                  <a:pt x="5327" y="20707"/>
                </a:lnTo>
                <a:lnTo>
                  <a:pt x="5412" y="20496"/>
                </a:lnTo>
                <a:lnTo>
                  <a:pt x="5381" y="20480"/>
                </a:lnTo>
                <a:lnTo>
                  <a:pt x="5388" y="20383"/>
                </a:lnTo>
                <a:lnTo>
                  <a:pt x="5249" y="20204"/>
                </a:lnTo>
                <a:lnTo>
                  <a:pt x="5280" y="20058"/>
                </a:lnTo>
                <a:lnTo>
                  <a:pt x="5303" y="20026"/>
                </a:lnTo>
                <a:lnTo>
                  <a:pt x="5342" y="20026"/>
                </a:lnTo>
                <a:lnTo>
                  <a:pt x="5334" y="19782"/>
                </a:lnTo>
                <a:lnTo>
                  <a:pt x="5381" y="19701"/>
                </a:lnTo>
                <a:lnTo>
                  <a:pt x="5334" y="19653"/>
                </a:lnTo>
                <a:lnTo>
                  <a:pt x="5365" y="19636"/>
                </a:lnTo>
                <a:lnTo>
                  <a:pt x="5388" y="19685"/>
                </a:lnTo>
                <a:lnTo>
                  <a:pt x="5365" y="19588"/>
                </a:lnTo>
                <a:lnTo>
                  <a:pt x="5350" y="19604"/>
                </a:lnTo>
                <a:lnTo>
                  <a:pt x="5319" y="19555"/>
                </a:lnTo>
                <a:lnTo>
                  <a:pt x="5288" y="19409"/>
                </a:lnTo>
                <a:lnTo>
                  <a:pt x="5296" y="19360"/>
                </a:lnTo>
                <a:lnTo>
                  <a:pt x="5381" y="19409"/>
                </a:lnTo>
                <a:lnTo>
                  <a:pt x="5458" y="19360"/>
                </a:lnTo>
                <a:lnTo>
                  <a:pt x="5443" y="19231"/>
                </a:lnTo>
                <a:lnTo>
                  <a:pt x="5450" y="19182"/>
                </a:lnTo>
                <a:lnTo>
                  <a:pt x="5435" y="19133"/>
                </a:lnTo>
                <a:lnTo>
                  <a:pt x="5443" y="19133"/>
                </a:lnTo>
                <a:lnTo>
                  <a:pt x="5419" y="19068"/>
                </a:lnTo>
                <a:lnTo>
                  <a:pt x="5705" y="18922"/>
                </a:lnTo>
                <a:lnTo>
                  <a:pt x="5736" y="18679"/>
                </a:lnTo>
                <a:lnTo>
                  <a:pt x="5574" y="18176"/>
                </a:lnTo>
                <a:lnTo>
                  <a:pt x="5574" y="18095"/>
                </a:lnTo>
                <a:lnTo>
                  <a:pt x="5589" y="18095"/>
                </a:lnTo>
                <a:lnTo>
                  <a:pt x="5582" y="17997"/>
                </a:lnTo>
                <a:lnTo>
                  <a:pt x="5597" y="18078"/>
                </a:lnTo>
                <a:lnTo>
                  <a:pt x="5582" y="18143"/>
                </a:lnTo>
                <a:lnTo>
                  <a:pt x="5636" y="18322"/>
                </a:lnTo>
                <a:lnTo>
                  <a:pt x="5837" y="18387"/>
                </a:lnTo>
                <a:lnTo>
                  <a:pt x="6007" y="17705"/>
                </a:lnTo>
                <a:lnTo>
                  <a:pt x="6015" y="17721"/>
                </a:lnTo>
                <a:lnTo>
                  <a:pt x="6015" y="17657"/>
                </a:lnTo>
                <a:lnTo>
                  <a:pt x="6007" y="17608"/>
                </a:lnTo>
                <a:lnTo>
                  <a:pt x="6030" y="17657"/>
                </a:lnTo>
                <a:lnTo>
                  <a:pt x="6038" y="17657"/>
                </a:lnTo>
                <a:lnTo>
                  <a:pt x="5999" y="17851"/>
                </a:lnTo>
                <a:lnTo>
                  <a:pt x="6030" y="17803"/>
                </a:lnTo>
                <a:lnTo>
                  <a:pt x="6053" y="17640"/>
                </a:lnTo>
                <a:lnTo>
                  <a:pt x="6038" y="17657"/>
                </a:lnTo>
                <a:lnTo>
                  <a:pt x="6154" y="17121"/>
                </a:lnTo>
                <a:lnTo>
                  <a:pt x="6131" y="16845"/>
                </a:lnTo>
                <a:lnTo>
                  <a:pt x="6169" y="16829"/>
                </a:lnTo>
                <a:lnTo>
                  <a:pt x="6161" y="16845"/>
                </a:lnTo>
                <a:lnTo>
                  <a:pt x="6455" y="16456"/>
                </a:lnTo>
                <a:lnTo>
                  <a:pt x="6486" y="16439"/>
                </a:lnTo>
                <a:lnTo>
                  <a:pt x="6494" y="16407"/>
                </a:lnTo>
                <a:lnTo>
                  <a:pt x="6509" y="16456"/>
                </a:lnTo>
                <a:lnTo>
                  <a:pt x="6564" y="16439"/>
                </a:lnTo>
                <a:lnTo>
                  <a:pt x="6571" y="16358"/>
                </a:lnTo>
                <a:lnTo>
                  <a:pt x="6633" y="16277"/>
                </a:lnTo>
                <a:lnTo>
                  <a:pt x="6734" y="14979"/>
                </a:lnTo>
                <a:lnTo>
                  <a:pt x="6734" y="14784"/>
                </a:lnTo>
                <a:lnTo>
                  <a:pt x="6749" y="14768"/>
                </a:lnTo>
                <a:lnTo>
                  <a:pt x="6765" y="14817"/>
                </a:lnTo>
                <a:lnTo>
                  <a:pt x="6834" y="14524"/>
                </a:lnTo>
                <a:lnTo>
                  <a:pt x="6834" y="14557"/>
                </a:lnTo>
                <a:lnTo>
                  <a:pt x="6996" y="13827"/>
                </a:lnTo>
                <a:lnTo>
                  <a:pt x="6950" y="13551"/>
                </a:lnTo>
                <a:lnTo>
                  <a:pt x="6370" y="13129"/>
                </a:lnTo>
                <a:lnTo>
                  <a:pt x="6355" y="13161"/>
                </a:lnTo>
                <a:lnTo>
                  <a:pt x="6347" y="13096"/>
                </a:lnTo>
                <a:lnTo>
                  <a:pt x="6316" y="13226"/>
                </a:lnTo>
                <a:lnTo>
                  <a:pt x="6324" y="13112"/>
                </a:lnTo>
                <a:lnTo>
                  <a:pt x="6316" y="13064"/>
                </a:lnTo>
                <a:lnTo>
                  <a:pt x="6316" y="12983"/>
                </a:lnTo>
                <a:lnTo>
                  <a:pt x="6092" y="12820"/>
                </a:lnTo>
                <a:lnTo>
                  <a:pt x="5976" y="13129"/>
                </a:lnTo>
                <a:lnTo>
                  <a:pt x="5999" y="12983"/>
                </a:lnTo>
                <a:lnTo>
                  <a:pt x="5922" y="13031"/>
                </a:lnTo>
                <a:lnTo>
                  <a:pt x="5891" y="12902"/>
                </a:lnTo>
                <a:lnTo>
                  <a:pt x="5868" y="12885"/>
                </a:lnTo>
                <a:lnTo>
                  <a:pt x="5821" y="12950"/>
                </a:lnTo>
                <a:lnTo>
                  <a:pt x="5767" y="12950"/>
                </a:lnTo>
                <a:lnTo>
                  <a:pt x="5960" y="12496"/>
                </a:lnTo>
                <a:lnTo>
                  <a:pt x="5837" y="11960"/>
                </a:lnTo>
                <a:lnTo>
                  <a:pt x="5821" y="11993"/>
                </a:lnTo>
                <a:lnTo>
                  <a:pt x="5806" y="11912"/>
                </a:lnTo>
                <a:lnTo>
                  <a:pt x="5798" y="11928"/>
                </a:lnTo>
                <a:lnTo>
                  <a:pt x="5690" y="11766"/>
                </a:lnTo>
                <a:lnTo>
                  <a:pt x="5674" y="11831"/>
                </a:lnTo>
                <a:lnTo>
                  <a:pt x="5628" y="11717"/>
                </a:lnTo>
                <a:lnTo>
                  <a:pt x="5551" y="11766"/>
                </a:lnTo>
                <a:lnTo>
                  <a:pt x="5489" y="11733"/>
                </a:lnTo>
                <a:lnTo>
                  <a:pt x="5466" y="11798"/>
                </a:lnTo>
                <a:lnTo>
                  <a:pt x="5466" y="11701"/>
                </a:lnTo>
                <a:lnTo>
                  <a:pt x="5388" y="11571"/>
                </a:lnTo>
                <a:lnTo>
                  <a:pt x="5365" y="11652"/>
                </a:lnTo>
                <a:lnTo>
                  <a:pt x="5373" y="11474"/>
                </a:lnTo>
                <a:lnTo>
                  <a:pt x="5280" y="11311"/>
                </a:lnTo>
                <a:lnTo>
                  <a:pt x="5172" y="11295"/>
                </a:lnTo>
                <a:lnTo>
                  <a:pt x="5203" y="11246"/>
                </a:lnTo>
                <a:lnTo>
                  <a:pt x="5218" y="11198"/>
                </a:lnTo>
                <a:lnTo>
                  <a:pt x="5211" y="11133"/>
                </a:lnTo>
                <a:lnTo>
                  <a:pt x="5172" y="11084"/>
                </a:lnTo>
                <a:lnTo>
                  <a:pt x="5164" y="11100"/>
                </a:lnTo>
                <a:lnTo>
                  <a:pt x="5164" y="11133"/>
                </a:lnTo>
                <a:lnTo>
                  <a:pt x="5133" y="11084"/>
                </a:lnTo>
                <a:lnTo>
                  <a:pt x="5126" y="11100"/>
                </a:lnTo>
                <a:lnTo>
                  <a:pt x="5110" y="11035"/>
                </a:lnTo>
                <a:lnTo>
                  <a:pt x="5095" y="11052"/>
                </a:lnTo>
                <a:lnTo>
                  <a:pt x="5087" y="10987"/>
                </a:lnTo>
                <a:lnTo>
                  <a:pt x="5156" y="10954"/>
                </a:lnTo>
                <a:lnTo>
                  <a:pt x="4994" y="10970"/>
                </a:lnTo>
                <a:lnTo>
                  <a:pt x="4994" y="10987"/>
                </a:lnTo>
                <a:lnTo>
                  <a:pt x="5033" y="10987"/>
                </a:lnTo>
                <a:lnTo>
                  <a:pt x="4917" y="11052"/>
                </a:lnTo>
                <a:lnTo>
                  <a:pt x="4886" y="11019"/>
                </a:lnTo>
                <a:lnTo>
                  <a:pt x="4870" y="10970"/>
                </a:lnTo>
                <a:lnTo>
                  <a:pt x="4724" y="10970"/>
                </a:lnTo>
                <a:lnTo>
                  <a:pt x="4708" y="10873"/>
                </a:lnTo>
                <a:lnTo>
                  <a:pt x="4646" y="10824"/>
                </a:lnTo>
                <a:lnTo>
                  <a:pt x="4623" y="10743"/>
                </a:lnTo>
                <a:lnTo>
                  <a:pt x="4592" y="10743"/>
                </a:lnTo>
                <a:lnTo>
                  <a:pt x="4623" y="10808"/>
                </a:lnTo>
                <a:lnTo>
                  <a:pt x="4515" y="10905"/>
                </a:lnTo>
                <a:lnTo>
                  <a:pt x="4499" y="10987"/>
                </a:lnTo>
                <a:lnTo>
                  <a:pt x="4530" y="11116"/>
                </a:lnTo>
                <a:lnTo>
                  <a:pt x="4507" y="11214"/>
                </a:lnTo>
                <a:lnTo>
                  <a:pt x="4476" y="11165"/>
                </a:lnTo>
                <a:lnTo>
                  <a:pt x="4468" y="11052"/>
                </a:lnTo>
                <a:lnTo>
                  <a:pt x="4492" y="10987"/>
                </a:lnTo>
                <a:lnTo>
                  <a:pt x="4484" y="10905"/>
                </a:lnTo>
                <a:lnTo>
                  <a:pt x="4492" y="10905"/>
                </a:lnTo>
                <a:lnTo>
                  <a:pt x="4476" y="10808"/>
                </a:lnTo>
                <a:lnTo>
                  <a:pt x="4523" y="10759"/>
                </a:lnTo>
                <a:lnTo>
                  <a:pt x="4507" y="10678"/>
                </a:lnTo>
                <a:lnTo>
                  <a:pt x="4306" y="10938"/>
                </a:lnTo>
                <a:lnTo>
                  <a:pt x="4306" y="10905"/>
                </a:lnTo>
                <a:lnTo>
                  <a:pt x="4275" y="10889"/>
                </a:lnTo>
                <a:lnTo>
                  <a:pt x="4213" y="11052"/>
                </a:lnTo>
                <a:lnTo>
                  <a:pt x="4221" y="11035"/>
                </a:lnTo>
                <a:lnTo>
                  <a:pt x="4198" y="11165"/>
                </a:lnTo>
                <a:lnTo>
                  <a:pt x="4128" y="11295"/>
                </a:lnTo>
                <a:lnTo>
                  <a:pt x="4121" y="11409"/>
                </a:lnTo>
                <a:lnTo>
                  <a:pt x="4005" y="11165"/>
                </a:lnTo>
                <a:lnTo>
                  <a:pt x="3935" y="11149"/>
                </a:lnTo>
                <a:lnTo>
                  <a:pt x="3858" y="11246"/>
                </a:lnTo>
                <a:lnTo>
                  <a:pt x="3780" y="11214"/>
                </a:lnTo>
                <a:lnTo>
                  <a:pt x="3788" y="11246"/>
                </a:lnTo>
                <a:lnTo>
                  <a:pt x="3657" y="10857"/>
                </a:lnTo>
                <a:lnTo>
                  <a:pt x="3672" y="10727"/>
                </a:lnTo>
                <a:lnTo>
                  <a:pt x="3680" y="10743"/>
                </a:lnTo>
                <a:lnTo>
                  <a:pt x="3688" y="10630"/>
                </a:lnTo>
                <a:lnTo>
                  <a:pt x="3688" y="10662"/>
                </a:lnTo>
                <a:lnTo>
                  <a:pt x="3719" y="10273"/>
                </a:lnTo>
                <a:lnTo>
                  <a:pt x="3703" y="10208"/>
                </a:lnTo>
                <a:lnTo>
                  <a:pt x="3672" y="10175"/>
                </a:lnTo>
                <a:lnTo>
                  <a:pt x="3695" y="10191"/>
                </a:lnTo>
                <a:lnTo>
                  <a:pt x="3649" y="10110"/>
                </a:lnTo>
                <a:lnTo>
                  <a:pt x="3347" y="10094"/>
                </a:lnTo>
                <a:lnTo>
                  <a:pt x="3402" y="9964"/>
                </a:lnTo>
                <a:lnTo>
                  <a:pt x="3409" y="9705"/>
                </a:lnTo>
                <a:lnTo>
                  <a:pt x="3432" y="9623"/>
                </a:lnTo>
                <a:lnTo>
                  <a:pt x="3440" y="9721"/>
                </a:lnTo>
                <a:lnTo>
                  <a:pt x="3479" y="9542"/>
                </a:lnTo>
                <a:lnTo>
                  <a:pt x="3463" y="9559"/>
                </a:lnTo>
                <a:lnTo>
                  <a:pt x="3487" y="9510"/>
                </a:lnTo>
                <a:lnTo>
                  <a:pt x="3487" y="9461"/>
                </a:lnTo>
                <a:lnTo>
                  <a:pt x="3518" y="9331"/>
                </a:lnTo>
                <a:lnTo>
                  <a:pt x="3510" y="9202"/>
                </a:lnTo>
                <a:lnTo>
                  <a:pt x="3317" y="9250"/>
                </a:lnTo>
                <a:lnTo>
                  <a:pt x="3247" y="9559"/>
                </a:lnTo>
                <a:lnTo>
                  <a:pt x="3201" y="9623"/>
                </a:lnTo>
                <a:lnTo>
                  <a:pt x="3216" y="9623"/>
                </a:lnTo>
                <a:lnTo>
                  <a:pt x="3208" y="9672"/>
                </a:lnTo>
                <a:lnTo>
                  <a:pt x="2984" y="9721"/>
                </a:lnTo>
                <a:lnTo>
                  <a:pt x="2915" y="9640"/>
                </a:lnTo>
                <a:lnTo>
                  <a:pt x="2922" y="9656"/>
                </a:lnTo>
                <a:lnTo>
                  <a:pt x="2899" y="9623"/>
                </a:lnTo>
                <a:lnTo>
                  <a:pt x="2915" y="9640"/>
                </a:lnTo>
                <a:lnTo>
                  <a:pt x="2830" y="9202"/>
                </a:lnTo>
                <a:lnTo>
                  <a:pt x="2830" y="9234"/>
                </a:lnTo>
                <a:lnTo>
                  <a:pt x="2814" y="9104"/>
                </a:lnTo>
                <a:lnTo>
                  <a:pt x="2830" y="9202"/>
                </a:lnTo>
                <a:lnTo>
                  <a:pt x="2907" y="8276"/>
                </a:lnTo>
                <a:lnTo>
                  <a:pt x="2891" y="8212"/>
                </a:lnTo>
                <a:lnTo>
                  <a:pt x="2930" y="8179"/>
                </a:lnTo>
                <a:lnTo>
                  <a:pt x="2930" y="8147"/>
                </a:lnTo>
                <a:lnTo>
                  <a:pt x="2953" y="8114"/>
                </a:lnTo>
                <a:lnTo>
                  <a:pt x="2945" y="8114"/>
                </a:lnTo>
                <a:lnTo>
                  <a:pt x="2961" y="8098"/>
                </a:lnTo>
                <a:lnTo>
                  <a:pt x="2976" y="8066"/>
                </a:lnTo>
                <a:lnTo>
                  <a:pt x="3000" y="8049"/>
                </a:lnTo>
                <a:lnTo>
                  <a:pt x="2992" y="8017"/>
                </a:lnTo>
                <a:lnTo>
                  <a:pt x="3031" y="8033"/>
                </a:lnTo>
                <a:lnTo>
                  <a:pt x="3116" y="7919"/>
                </a:lnTo>
                <a:lnTo>
                  <a:pt x="3116" y="7887"/>
                </a:lnTo>
                <a:lnTo>
                  <a:pt x="3131" y="7838"/>
                </a:lnTo>
                <a:lnTo>
                  <a:pt x="3131" y="7871"/>
                </a:lnTo>
                <a:lnTo>
                  <a:pt x="3146" y="7871"/>
                </a:lnTo>
                <a:lnTo>
                  <a:pt x="3123" y="7903"/>
                </a:lnTo>
                <a:lnTo>
                  <a:pt x="3201" y="7806"/>
                </a:lnTo>
                <a:lnTo>
                  <a:pt x="3309" y="7871"/>
                </a:lnTo>
                <a:lnTo>
                  <a:pt x="3324" y="7838"/>
                </a:lnTo>
                <a:lnTo>
                  <a:pt x="3363" y="7871"/>
                </a:lnTo>
                <a:lnTo>
                  <a:pt x="3363" y="7919"/>
                </a:lnTo>
                <a:lnTo>
                  <a:pt x="3355" y="7919"/>
                </a:lnTo>
                <a:lnTo>
                  <a:pt x="3417" y="7952"/>
                </a:lnTo>
                <a:lnTo>
                  <a:pt x="3432" y="7887"/>
                </a:lnTo>
                <a:lnTo>
                  <a:pt x="3471" y="7968"/>
                </a:lnTo>
                <a:lnTo>
                  <a:pt x="3487" y="7968"/>
                </a:lnTo>
                <a:lnTo>
                  <a:pt x="3463" y="7887"/>
                </a:lnTo>
                <a:lnTo>
                  <a:pt x="3494" y="7790"/>
                </a:lnTo>
                <a:lnTo>
                  <a:pt x="3471" y="7822"/>
                </a:lnTo>
                <a:lnTo>
                  <a:pt x="3479" y="7773"/>
                </a:lnTo>
                <a:lnTo>
                  <a:pt x="3425" y="7790"/>
                </a:lnTo>
                <a:lnTo>
                  <a:pt x="3595" y="7692"/>
                </a:lnTo>
                <a:lnTo>
                  <a:pt x="3587" y="7773"/>
                </a:lnTo>
                <a:lnTo>
                  <a:pt x="3626" y="7741"/>
                </a:lnTo>
                <a:lnTo>
                  <a:pt x="3626" y="7757"/>
                </a:lnTo>
                <a:lnTo>
                  <a:pt x="3664" y="7709"/>
                </a:lnTo>
                <a:lnTo>
                  <a:pt x="3641" y="7757"/>
                </a:lnTo>
                <a:lnTo>
                  <a:pt x="3695" y="7741"/>
                </a:lnTo>
                <a:lnTo>
                  <a:pt x="3749" y="7757"/>
                </a:lnTo>
                <a:lnTo>
                  <a:pt x="3742" y="7790"/>
                </a:lnTo>
                <a:lnTo>
                  <a:pt x="3753" y="7839"/>
                </a:lnTo>
                <a:lnTo>
                  <a:pt x="3873" y="7855"/>
                </a:lnTo>
                <a:lnTo>
                  <a:pt x="3912" y="7968"/>
                </a:lnTo>
                <a:lnTo>
                  <a:pt x="3889" y="8179"/>
                </a:lnTo>
                <a:lnTo>
                  <a:pt x="3904" y="8130"/>
                </a:lnTo>
                <a:lnTo>
                  <a:pt x="3920" y="8147"/>
                </a:lnTo>
                <a:lnTo>
                  <a:pt x="3889" y="8212"/>
                </a:lnTo>
                <a:lnTo>
                  <a:pt x="3981" y="8585"/>
                </a:lnTo>
                <a:lnTo>
                  <a:pt x="3997" y="8585"/>
                </a:lnTo>
                <a:lnTo>
                  <a:pt x="4043" y="8472"/>
                </a:lnTo>
                <a:lnTo>
                  <a:pt x="4037" y="8079"/>
                </a:lnTo>
                <a:lnTo>
                  <a:pt x="4051" y="8049"/>
                </a:lnTo>
                <a:lnTo>
                  <a:pt x="4043" y="7579"/>
                </a:lnTo>
                <a:lnTo>
                  <a:pt x="4059" y="7562"/>
                </a:lnTo>
                <a:lnTo>
                  <a:pt x="4105" y="7400"/>
                </a:lnTo>
                <a:lnTo>
                  <a:pt x="4105" y="7433"/>
                </a:lnTo>
                <a:lnTo>
                  <a:pt x="4113" y="7416"/>
                </a:lnTo>
                <a:lnTo>
                  <a:pt x="4113" y="7400"/>
                </a:lnTo>
                <a:lnTo>
                  <a:pt x="4221" y="7254"/>
                </a:lnTo>
                <a:lnTo>
                  <a:pt x="4221" y="7270"/>
                </a:lnTo>
                <a:lnTo>
                  <a:pt x="4322" y="7124"/>
                </a:lnTo>
                <a:lnTo>
                  <a:pt x="4322" y="7157"/>
                </a:lnTo>
                <a:lnTo>
                  <a:pt x="4368" y="7027"/>
                </a:lnTo>
                <a:lnTo>
                  <a:pt x="4438" y="6995"/>
                </a:lnTo>
                <a:lnTo>
                  <a:pt x="4399" y="6962"/>
                </a:lnTo>
                <a:lnTo>
                  <a:pt x="4430" y="6962"/>
                </a:lnTo>
                <a:lnTo>
                  <a:pt x="4407" y="6897"/>
                </a:lnTo>
                <a:lnTo>
                  <a:pt x="4492" y="6881"/>
                </a:lnTo>
                <a:lnTo>
                  <a:pt x="4499" y="6832"/>
                </a:lnTo>
                <a:lnTo>
                  <a:pt x="4476" y="6881"/>
                </a:lnTo>
                <a:lnTo>
                  <a:pt x="4438" y="6832"/>
                </a:lnTo>
                <a:lnTo>
                  <a:pt x="4445" y="6783"/>
                </a:lnTo>
                <a:lnTo>
                  <a:pt x="4476" y="6800"/>
                </a:lnTo>
                <a:lnTo>
                  <a:pt x="4484" y="6783"/>
                </a:lnTo>
                <a:lnTo>
                  <a:pt x="4499" y="6800"/>
                </a:lnTo>
                <a:lnTo>
                  <a:pt x="4499" y="6751"/>
                </a:lnTo>
                <a:lnTo>
                  <a:pt x="4492" y="6670"/>
                </a:lnTo>
                <a:lnTo>
                  <a:pt x="4476" y="6654"/>
                </a:lnTo>
                <a:lnTo>
                  <a:pt x="4438" y="6605"/>
                </a:lnTo>
                <a:lnTo>
                  <a:pt x="4468" y="6621"/>
                </a:lnTo>
                <a:lnTo>
                  <a:pt x="4476" y="6654"/>
                </a:lnTo>
                <a:lnTo>
                  <a:pt x="4468" y="6572"/>
                </a:lnTo>
                <a:lnTo>
                  <a:pt x="4492" y="6572"/>
                </a:lnTo>
                <a:lnTo>
                  <a:pt x="4499" y="6556"/>
                </a:lnTo>
                <a:lnTo>
                  <a:pt x="4461" y="6459"/>
                </a:lnTo>
                <a:lnTo>
                  <a:pt x="4499" y="6540"/>
                </a:lnTo>
                <a:lnTo>
                  <a:pt x="4499" y="6475"/>
                </a:lnTo>
                <a:lnTo>
                  <a:pt x="4453" y="6426"/>
                </a:lnTo>
                <a:lnTo>
                  <a:pt x="4484" y="6345"/>
                </a:lnTo>
                <a:lnTo>
                  <a:pt x="4461" y="6426"/>
                </a:lnTo>
                <a:lnTo>
                  <a:pt x="4476" y="6410"/>
                </a:lnTo>
                <a:lnTo>
                  <a:pt x="4476" y="6443"/>
                </a:lnTo>
                <a:lnTo>
                  <a:pt x="4484" y="6426"/>
                </a:lnTo>
                <a:lnTo>
                  <a:pt x="4507" y="6475"/>
                </a:lnTo>
                <a:lnTo>
                  <a:pt x="4499" y="6394"/>
                </a:lnTo>
                <a:lnTo>
                  <a:pt x="4515" y="6426"/>
                </a:lnTo>
                <a:lnTo>
                  <a:pt x="4523" y="6280"/>
                </a:lnTo>
                <a:lnTo>
                  <a:pt x="4538" y="6264"/>
                </a:lnTo>
                <a:lnTo>
                  <a:pt x="4538" y="6280"/>
                </a:lnTo>
                <a:lnTo>
                  <a:pt x="4546" y="6248"/>
                </a:lnTo>
                <a:lnTo>
                  <a:pt x="4546" y="6264"/>
                </a:lnTo>
                <a:lnTo>
                  <a:pt x="4569" y="6232"/>
                </a:lnTo>
                <a:lnTo>
                  <a:pt x="4569" y="6248"/>
                </a:lnTo>
                <a:lnTo>
                  <a:pt x="4561" y="6264"/>
                </a:lnTo>
                <a:lnTo>
                  <a:pt x="4569" y="6264"/>
                </a:lnTo>
                <a:lnTo>
                  <a:pt x="4538" y="6313"/>
                </a:lnTo>
                <a:lnTo>
                  <a:pt x="4546" y="6313"/>
                </a:lnTo>
                <a:lnTo>
                  <a:pt x="4523" y="6378"/>
                </a:lnTo>
                <a:lnTo>
                  <a:pt x="4546" y="6394"/>
                </a:lnTo>
                <a:lnTo>
                  <a:pt x="4546" y="6426"/>
                </a:lnTo>
                <a:lnTo>
                  <a:pt x="4538" y="6459"/>
                </a:lnTo>
                <a:lnTo>
                  <a:pt x="4538" y="6491"/>
                </a:lnTo>
                <a:lnTo>
                  <a:pt x="4546" y="6491"/>
                </a:lnTo>
                <a:lnTo>
                  <a:pt x="4515" y="6637"/>
                </a:lnTo>
                <a:lnTo>
                  <a:pt x="4592" y="6426"/>
                </a:lnTo>
                <a:lnTo>
                  <a:pt x="4592" y="6248"/>
                </a:lnTo>
                <a:lnTo>
                  <a:pt x="4615" y="6329"/>
                </a:lnTo>
                <a:lnTo>
                  <a:pt x="4700" y="6167"/>
                </a:lnTo>
                <a:lnTo>
                  <a:pt x="4716" y="6102"/>
                </a:lnTo>
                <a:lnTo>
                  <a:pt x="4708" y="6069"/>
                </a:lnTo>
                <a:lnTo>
                  <a:pt x="4731" y="5972"/>
                </a:lnTo>
                <a:lnTo>
                  <a:pt x="4724" y="6053"/>
                </a:lnTo>
                <a:lnTo>
                  <a:pt x="4909" y="5891"/>
                </a:lnTo>
                <a:lnTo>
                  <a:pt x="4917" y="5907"/>
                </a:lnTo>
                <a:lnTo>
                  <a:pt x="4925" y="5891"/>
                </a:lnTo>
                <a:lnTo>
                  <a:pt x="4917" y="5940"/>
                </a:lnTo>
                <a:lnTo>
                  <a:pt x="4955" y="5907"/>
                </a:lnTo>
                <a:lnTo>
                  <a:pt x="4948" y="5923"/>
                </a:lnTo>
                <a:lnTo>
                  <a:pt x="4994" y="5907"/>
                </a:lnTo>
                <a:lnTo>
                  <a:pt x="4986" y="5842"/>
                </a:lnTo>
                <a:lnTo>
                  <a:pt x="4971" y="5891"/>
                </a:lnTo>
                <a:lnTo>
                  <a:pt x="4948" y="5810"/>
                </a:lnTo>
                <a:lnTo>
                  <a:pt x="5048" y="5566"/>
                </a:lnTo>
                <a:lnTo>
                  <a:pt x="5056" y="5583"/>
                </a:lnTo>
                <a:lnTo>
                  <a:pt x="5064" y="5550"/>
                </a:lnTo>
                <a:lnTo>
                  <a:pt x="5064" y="5566"/>
                </a:lnTo>
                <a:lnTo>
                  <a:pt x="5071" y="5534"/>
                </a:lnTo>
                <a:lnTo>
                  <a:pt x="5071" y="5566"/>
                </a:lnTo>
                <a:lnTo>
                  <a:pt x="5079" y="5550"/>
                </a:lnTo>
                <a:lnTo>
                  <a:pt x="5141" y="5453"/>
                </a:lnTo>
                <a:lnTo>
                  <a:pt x="5141" y="5469"/>
                </a:lnTo>
                <a:lnTo>
                  <a:pt x="5133" y="5485"/>
                </a:lnTo>
                <a:lnTo>
                  <a:pt x="5149" y="5501"/>
                </a:lnTo>
                <a:lnTo>
                  <a:pt x="5156" y="5453"/>
                </a:lnTo>
                <a:lnTo>
                  <a:pt x="5180" y="5485"/>
                </a:lnTo>
                <a:lnTo>
                  <a:pt x="5226" y="5436"/>
                </a:lnTo>
                <a:lnTo>
                  <a:pt x="5257" y="5339"/>
                </a:lnTo>
                <a:lnTo>
                  <a:pt x="5334" y="5307"/>
                </a:lnTo>
                <a:lnTo>
                  <a:pt x="5327" y="5323"/>
                </a:lnTo>
                <a:lnTo>
                  <a:pt x="5427" y="5226"/>
                </a:lnTo>
                <a:lnTo>
                  <a:pt x="5450" y="5242"/>
                </a:lnTo>
                <a:lnTo>
                  <a:pt x="5396" y="5307"/>
                </a:lnTo>
                <a:lnTo>
                  <a:pt x="5497" y="5307"/>
                </a:lnTo>
                <a:lnTo>
                  <a:pt x="5435" y="5372"/>
                </a:lnTo>
                <a:lnTo>
                  <a:pt x="5435" y="5323"/>
                </a:lnTo>
                <a:lnTo>
                  <a:pt x="5427" y="5323"/>
                </a:lnTo>
                <a:lnTo>
                  <a:pt x="5334" y="5436"/>
                </a:lnTo>
                <a:lnTo>
                  <a:pt x="5319" y="5453"/>
                </a:lnTo>
                <a:lnTo>
                  <a:pt x="5288" y="5583"/>
                </a:lnTo>
                <a:lnTo>
                  <a:pt x="5311" y="5615"/>
                </a:lnTo>
                <a:lnTo>
                  <a:pt x="5427" y="5453"/>
                </a:lnTo>
                <a:lnTo>
                  <a:pt x="5427" y="5469"/>
                </a:lnTo>
                <a:lnTo>
                  <a:pt x="5435" y="5436"/>
                </a:lnTo>
                <a:lnTo>
                  <a:pt x="5613" y="5339"/>
                </a:lnTo>
                <a:lnTo>
                  <a:pt x="5613" y="5258"/>
                </a:lnTo>
                <a:lnTo>
                  <a:pt x="5589" y="5226"/>
                </a:lnTo>
                <a:lnTo>
                  <a:pt x="5535" y="5274"/>
                </a:lnTo>
                <a:lnTo>
                  <a:pt x="5543" y="5258"/>
                </a:lnTo>
                <a:lnTo>
                  <a:pt x="5466" y="5209"/>
                </a:lnTo>
                <a:lnTo>
                  <a:pt x="5481" y="5193"/>
                </a:lnTo>
                <a:lnTo>
                  <a:pt x="5443" y="5144"/>
                </a:lnTo>
                <a:lnTo>
                  <a:pt x="5443" y="5047"/>
                </a:lnTo>
                <a:lnTo>
                  <a:pt x="5419" y="5031"/>
                </a:lnTo>
                <a:lnTo>
                  <a:pt x="5473" y="4933"/>
                </a:lnTo>
                <a:lnTo>
                  <a:pt x="5454" y="4919"/>
                </a:lnTo>
                <a:lnTo>
                  <a:pt x="5427" y="4933"/>
                </a:lnTo>
                <a:lnTo>
                  <a:pt x="5357" y="4885"/>
                </a:lnTo>
                <a:lnTo>
                  <a:pt x="5450" y="4885"/>
                </a:lnTo>
                <a:lnTo>
                  <a:pt x="5504" y="4755"/>
                </a:lnTo>
                <a:lnTo>
                  <a:pt x="5334" y="4755"/>
                </a:lnTo>
                <a:lnTo>
                  <a:pt x="4785" y="5372"/>
                </a:lnTo>
                <a:lnTo>
                  <a:pt x="5149" y="4933"/>
                </a:lnTo>
                <a:lnTo>
                  <a:pt x="5110" y="4820"/>
                </a:lnTo>
                <a:lnTo>
                  <a:pt x="6046" y="4317"/>
                </a:lnTo>
                <a:lnTo>
                  <a:pt x="6107" y="4203"/>
                </a:lnTo>
                <a:lnTo>
                  <a:pt x="6092" y="4171"/>
                </a:lnTo>
                <a:lnTo>
                  <a:pt x="6123" y="4138"/>
                </a:lnTo>
                <a:lnTo>
                  <a:pt x="6138" y="4041"/>
                </a:lnTo>
                <a:lnTo>
                  <a:pt x="6115" y="3992"/>
                </a:lnTo>
                <a:lnTo>
                  <a:pt x="6053" y="4025"/>
                </a:lnTo>
                <a:lnTo>
                  <a:pt x="6046" y="4008"/>
                </a:lnTo>
                <a:lnTo>
                  <a:pt x="6076" y="3943"/>
                </a:lnTo>
                <a:lnTo>
                  <a:pt x="6038" y="3927"/>
                </a:lnTo>
                <a:lnTo>
                  <a:pt x="5875" y="4057"/>
                </a:lnTo>
                <a:lnTo>
                  <a:pt x="5899" y="4025"/>
                </a:lnTo>
                <a:lnTo>
                  <a:pt x="5883" y="4008"/>
                </a:lnTo>
                <a:lnTo>
                  <a:pt x="6061" y="3895"/>
                </a:lnTo>
                <a:lnTo>
                  <a:pt x="6061" y="3814"/>
                </a:lnTo>
                <a:lnTo>
                  <a:pt x="6030" y="3830"/>
                </a:lnTo>
                <a:lnTo>
                  <a:pt x="5991" y="3765"/>
                </a:lnTo>
                <a:lnTo>
                  <a:pt x="5945" y="3814"/>
                </a:lnTo>
                <a:lnTo>
                  <a:pt x="5984" y="3765"/>
                </a:lnTo>
                <a:lnTo>
                  <a:pt x="5960" y="3749"/>
                </a:lnTo>
                <a:lnTo>
                  <a:pt x="5914" y="3781"/>
                </a:lnTo>
                <a:lnTo>
                  <a:pt x="5945" y="3733"/>
                </a:lnTo>
                <a:lnTo>
                  <a:pt x="5945" y="3668"/>
                </a:lnTo>
                <a:lnTo>
                  <a:pt x="5937" y="3684"/>
                </a:lnTo>
                <a:lnTo>
                  <a:pt x="5930" y="3651"/>
                </a:lnTo>
                <a:lnTo>
                  <a:pt x="5891" y="3635"/>
                </a:lnTo>
                <a:lnTo>
                  <a:pt x="5906" y="3603"/>
                </a:lnTo>
                <a:lnTo>
                  <a:pt x="5883" y="3603"/>
                </a:lnTo>
                <a:lnTo>
                  <a:pt x="5906" y="3586"/>
                </a:lnTo>
                <a:lnTo>
                  <a:pt x="5875" y="3570"/>
                </a:lnTo>
                <a:lnTo>
                  <a:pt x="5891" y="3554"/>
                </a:lnTo>
                <a:lnTo>
                  <a:pt x="5860" y="3522"/>
                </a:lnTo>
                <a:lnTo>
                  <a:pt x="5922" y="3505"/>
                </a:lnTo>
                <a:lnTo>
                  <a:pt x="5875" y="3408"/>
                </a:lnTo>
                <a:lnTo>
                  <a:pt x="5922" y="3359"/>
                </a:lnTo>
                <a:lnTo>
                  <a:pt x="5899" y="3311"/>
                </a:lnTo>
                <a:lnTo>
                  <a:pt x="5852" y="3327"/>
                </a:lnTo>
                <a:lnTo>
                  <a:pt x="5906" y="3262"/>
                </a:lnTo>
                <a:lnTo>
                  <a:pt x="5845" y="3278"/>
                </a:lnTo>
                <a:lnTo>
                  <a:pt x="5891" y="3246"/>
                </a:lnTo>
                <a:lnTo>
                  <a:pt x="5875" y="3197"/>
                </a:lnTo>
                <a:lnTo>
                  <a:pt x="5891" y="3181"/>
                </a:lnTo>
                <a:lnTo>
                  <a:pt x="5845" y="3181"/>
                </a:lnTo>
                <a:lnTo>
                  <a:pt x="5875" y="3165"/>
                </a:lnTo>
                <a:lnTo>
                  <a:pt x="5860" y="3116"/>
                </a:lnTo>
                <a:lnTo>
                  <a:pt x="5875" y="3100"/>
                </a:lnTo>
                <a:lnTo>
                  <a:pt x="5868" y="3067"/>
                </a:lnTo>
                <a:lnTo>
                  <a:pt x="5852" y="3067"/>
                </a:lnTo>
                <a:lnTo>
                  <a:pt x="5837" y="3035"/>
                </a:lnTo>
                <a:lnTo>
                  <a:pt x="5837" y="2986"/>
                </a:lnTo>
                <a:lnTo>
                  <a:pt x="5798" y="3132"/>
                </a:lnTo>
                <a:lnTo>
                  <a:pt x="5775" y="3132"/>
                </a:lnTo>
                <a:lnTo>
                  <a:pt x="5767" y="3181"/>
                </a:lnTo>
                <a:lnTo>
                  <a:pt x="5713" y="3262"/>
                </a:lnTo>
                <a:lnTo>
                  <a:pt x="5705" y="3213"/>
                </a:lnTo>
                <a:lnTo>
                  <a:pt x="5605" y="3343"/>
                </a:lnTo>
                <a:lnTo>
                  <a:pt x="5613" y="3278"/>
                </a:lnTo>
                <a:lnTo>
                  <a:pt x="5589" y="3311"/>
                </a:lnTo>
                <a:lnTo>
                  <a:pt x="5582" y="3294"/>
                </a:lnTo>
                <a:lnTo>
                  <a:pt x="5574" y="3294"/>
                </a:lnTo>
                <a:lnTo>
                  <a:pt x="5589" y="3213"/>
                </a:lnTo>
                <a:lnTo>
                  <a:pt x="5497" y="3213"/>
                </a:lnTo>
                <a:lnTo>
                  <a:pt x="5558" y="3132"/>
                </a:lnTo>
                <a:lnTo>
                  <a:pt x="5543" y="3132"/>
                </a:lnTo>
                <a:lnTo>
                  <a:pt x="5558" y="3067"/>
                </a:lnTo>
                <a:lnTo>
                  <a:pt x="5512" y="3035"/>
                </a:lnTo>
                <a:lnTo>
                  <a:pt x="5566" y="3019"/>
                </a:lnTo>
                <a:lnTo>
                  <a:pt x="5605" y="2872"/>
                </a:lnTo>
                <a:lnTo>
                  <a:pt x="5582" y="2905"/>
                </a:lnTo>
                <a:lnTo>
                  <a:pt x="5497" y="2824"/>
                </a:lnTo>
                <a:lnTo>
                  <a:pt x="5520" y="2791"/>
                </a:lnTo>
                <a:lnTo>
                  <a:pt x="5481" y="2791"/>
                </a:lnTo>
                <a:lnTo>
                  <a:pt x="5443" y="2678"/>
                </a:lnTo>
                <a:lnTo>
                  <a:pt x="5319" y="2710"/>
                </a:lnTo>
                <a:lnTo>
                  <a:pt x="5327" y="2694"/>
                </a:lnTo>
                <a:lnTo>
                  <a:pt x="5211" y="2678"/>
                </a:lnTo>
                <a:lnTo>
                  <a:pt x="5195" y="2807"/>
                </a:lnTo>
                <a:lnTo>
                  <a:pt x="5133" y="2905"/>
                </a:lnTo>
                <a:lnTo>
                  <a:pt x="5164" y="2905"/>
                </a:lnTo>
                <a:lnTo>
                  <a:pt x="5133" y="3019"/>
                </a:lnTo>
                <a:lnTo>
                  <a:pt x="5149" y="3035"/>
                </a:lnTo>
                <a:lnTo>
                  <a:pt x="5033" y="3213"/>
                </a:lnTo>
                <a:lnTo>
                  <a:pt x="5079" y="3457"/>
                </a:lnTo>
                <a:lnTo>
                  <a:pt x="4801" y="3846"/>
                </a:lnTo>
                <a:lnTo>
                  <a:pt x="4816" y="3927"/>
                </a:lnTo>
                <a:lnTo>
                  <a:pt x="4809" y="3927"/>
                </a:lnTo>
                <a:lnTo>
                  <a:pt x="4816" y="3976"/>
                </a:lnTo>
                <a:lnTo>
                  <a:pt x="4785" y="4219"/>
                </a:lnTo>
                <a:lnTo>
                  <a:pt x="4739" y="4284"/>
                </a:lnTo>
                <a:lnTo>
                  <a:pt x="4747" y="4333"/>
                </a:lnTo>
                <a:lnTo>
                  <a:pt x="4724" y="4382"/>
                </a:lnTo>
                <a:lnTo>
                  <a:pt x="4716" y="4317"/>
                </a:lnTo>
                <a:lnTo>
                  <a:pt x="4685" y="4365"/>
                </a:lnTo>
                <a:lnTo>
                  <a:pt x="4685" y="4447"/>
                </a:lnTo>
                <a:lnTo>
                  <a:pt x="4608" y="4398"/>
                </a:lnTo>
                <a:lnTo>
                  <a:pt x="4639" y="4284"/>
                </a:lnTo>
                <a:lnTo>
                  <a:pt x="4584" y="4219"/>
                </a:lnTo>
                <a:lnTo>
                  <a:pt x="4646" y="3862"/>
                </a:lnTo>
                <a:lnTo>
                  <a:pt x="4600" y="3749"/>
                </a:lnTo>
                <a:lnTo>
                  <a:pt x="4492" y="3781"/>
                </a:lnTo>
                <a:lnTo>
                  <a:pt x="4476" y="3684"/>
                </a:lnTo>
                <a:lnTo>
                  <a:pt x="4360" y="3505"/>
                </a:lnTo>
                <a:lnTo>
                  <a:pt x="4175" y="3489"/>
                </a:lnTo>
                <a:lnTo>
                  <a:pt x="4182" y="3473"/>
                </a:lnTo>
                <a:lnTo>
                  <a:pt x="4151" y="3505"/>
                </a:lnTo>
                <a:lnTo>
                  <a:pt x="4206" y="3294"/>
                </a:lnTo>
                <a:lnTo>
                  <a:pt x="4198" y="3213"/>
                </a:lnTo>
                <a:lnTo>
                  <a:pt x="4128" y="3294"/>
                </a:lnTo>
                <a:lnTo>
                  <a:pt x="4151" y="3229"/>
                </a:lnTo>
                <a:lnTo>
                  <a:pt x="4136" y="3181"/>
                </a:lnTo>
                <a:lnTo>
                  <a:pt x="4353" y="2775"/>
                </a:lnTo>
                <a:lnTo>
                  <a:pt x="4353" y="2743"/>
                </a:lnTo>
                <a:lnTo>
                  <a:pt x="4391" y="2678"/>
                </a:lnTo>
                <a:lnTo>
                  <a:pt x="4414" y="2710"/>
                </a:lnTo>
                <a:lnTo>
                  <a:pt x="4414" y="2678"/>
                </a:lnTo>
                <a:lnTo>
                  <a:pt x="4468" y="2645"/>
                </a:lnTo>
                <a:lnTo>
                  <a:pt x="4476" y="2613"/>
                </a:lnTo>
                <a:lnTo>
                  <a:pt x="4546" y="2597"/>
                </a:lnTo>
                <a:lnTo>
                  <a:pt x="4553" y="2515"/>
                </a:lnTo>
                <a:lnTo>
                  <a:pt x="4523" y="2483"/>
                </a:lnTo>
                <a:lnTo>
                  <a:pt x="4492" y="2515"/>
                </a:lnTo>
                <a:lnTo>
                  <a:pt x="4515" y="2483"/>
                </a:lnTo>
                <a:lnTo>
                  <a:pt x="4461" y="2450"/>
                </a:lnTo>
                <a:lnTo>
                  <a:pt x="4453" y="2418"/>
                </a:lnTo>
                <a:lnTo>
                  <a:pt x="4530" y="2467"/>
                </a:lnTo>
                <a:lnTo>
                  <a:pt x="4530" y="2483"/>
                </a:lnTo>
                <a:lnTo>
                  <a:pt x="4855" y="2272"/>
                </a:lnTo>
                <a:lnTo>
                  <a:pt x="4662" y="2158"/>
                </a:lnTo>
                <a:lnTo>
                  <a:pt x="4739" y="2175"/>
                </a:lnTo>
                <a:lnTo>
                  <a:pt x="4863" y="2240"/>
                </a:lnTo>
                <a:lnTo>
                  <a:pt x="4948" y="2158"/>
                </a:lnTo>
                <a:lnTo>
                  <a:pt x="4932" y="2093"/>
                </a:lnTo>
                <a:lnTo>
                  <a:pt x="5002" y="2077"/>
                </a:lnTo>
                <a:lnTo>
                  <a:pt x="5017" y="2126"/>
                </a:lnTo>
                <a:lnTo>
                  <a:pt x="5048" y="2110"/>
                </a:lnTo>
                <a:lnTo>
                  <a:pt x="5071" y="2077"/>
                </a:lnTo>
                <a:lnTo>
                  <a:pt x="5033" y="2029"/>
                </a:lnTo>
                <a:lnTo>
                  <a:pt x="5071" y="2045"/>
                </a:lnTo>
                <a:lnTo>
                  <a:pt x="5095" y="2110"/>
                </a:lnTo>
                <a:lnTo>
                  <a:pt x="5257" y="1947"/>
                </a:lnTo>
                <a:lnTo>
                  <a:pt x="5249" y="1850"/>
                </a:lnTo>
                <a:lnTo>
                  <a:pt x="5288" y="1753"/>
                </a:lnTo>
                <a:lnTo>
                  <a:pt x="5334" y="1720"/>
                </a:lnTo>
                <a:lnTo>
                  <a:pt x="5288" y="1704"/>
                </a:lnTo>
                <a:lnTo>
                  <a:pt x="5280" y="1672"/>
                </a:lnTo>
                <a:lnTo>
                  <a:pt x="5303" y="1655"/>
                </a:lnTo>
                <a:lnTo>
                  <a:pt x="5156" y="1623"/>
                </a:lnTo>
                <a:lnTo>
                  <a:pt x="5133" y="1704"/>
                </a:lnTo>
                <a:lnTo>
                  <a:pt x="5149" y="1736"/>
                </a:lnTo>
                <a:lnTo>
                  <a:pt x="5126" y="1753"/>
                </a:lnTo>
                <a:lnTo>
                  <a:pt x="5141" y="1769"/>
                </a:lnTo>
                <a:lnTo>
                  <a:pt x="4940" y="1996"/>
                </a:lnTo>
                <a:lnTo>
                  <a:pt x="4925" y="1866"/>
                </a:lnTo>
                <a:lnTo>
                  <a:pt x="4940" y="1834"/>
                </a:lnTo>
                <a:lnTo>
                  <a:pt x="4948" y="1834"/>
                </a:lnTo>
                <a:lnTo>
                  <a:pt x="4979" y="1753"/>
                </a:lnTo>
                <a:lnTo>
                  <a:pt x="4901" y="1753"/>
                </a:lnTo>
                <a:lnTo>
                  <a:pt x="4840" y="1834"/>
                </a:lnTo>
                <a:lnTo>
                  <a:pt x="4847" y="1704"/>
                </a:lnTo>
                <a:lnTo>
                  <a:pt x="4894" y="1672"/>
                </a:lnTo>
                <a:lnTo>
                  <a:pt x="4847" y="1672"/>
                </a:lnTo>
                <a:lnTo>
                  <a:pt x="4870" y="1655"/>
                </a:lnTo>
                <a:lnTo>
                  <a:pt x="4785" y="1639"/>
                </a:lnTo>
                <a:lnTo>
                  <a:pt x="4847" y="1590"/>
                </a:lnTo>
                <a:lnTo>
                  <a:pt x="4824" y="1590"/>
                </a:lnTo>
                <a:lnTo>
                  <a:pt x="4863" y="1574"/>
                </a:lnTo>
                <a:lnTo>
                  <a:pt x="4847" y="1493"/>
                </a:lnTo>
                <a:lnTo>
                  <a:pt x="4870" y="1428"/>
                </a:lnTo>
                <a:lnTo>
                  <a:pt x="4855" y="1363"/>
                </a:lnTo>
                <a:lnTo>
                  <a:pt x="4832" y="1331"/>
                </a:lnTo>
                <a:close/>
              </a:path>
            </a:pathLst>
          </a:custGeom>
          <a:gradFill rotWithShape="0">
            <a:gsLst>
              <a:gs pos="0">
                <a:srgbClr val="E6E6EC"/>
              </a:gs>
              <a:gs pos="50000">
                <a:srgbClr val="E6E6EC"/>
              </a:gs>
              <a:gs pos="100000">
                <a:srgbClr val="FFFFFF"/>
              </a:gs>
            </a:gsLst>
            <a:lin ang="2700000"/>
          </a:gradFill>
          <a:ln>
            <a:noFill/>
          </a:ln>
          <a:effectLst>
            <a:outerShdw blurRad="241300" dist="9525" dir="5400000" algn="ctr" rotWithShape="0">
              <a:schemeClr val="accent1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6626" name="Rectangle 2" descr="Google Shape;188;p29">
            <a:extLst>
              <a:ext uri="{FF2B5EF4-FFF2-40B4-BE49-F238E27FC236}">
                <a16:creationId xmlns:a16="http://schemas.microsoft.com/office/drawing/2014/main" id="{8EF95EE7-A21F-4AC8-A05F-BAF3AAF3B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163" y="120650"/>
            <a:ext cx="6765925" cy="477838"/>
          </a:xfrm>
        </p:spPr>
        <p:txBody>
          <a:bodyPr/>
          <a:lstStyle/>
          <a:p>
            <a:pPr defTabSz="822325"/>
            <a:r>
              <a:rPr lang="en-US" altLang="en-US" sz="3200">
                <a:solidFill>
                  <a:srgbClr val="FF9300"/>
                </a:solidFill>
              </a:rPr>
              <a:t>TOP 9 COUNTRIES</a:t>
            </a:r>
          </a:p>
        </p:txBody>
      </p:sp>
      <p:sp>
        <p:nvSpPr>
          <p:cNvPr id="26627" name="Text Box 3" descr="Google Shape;190;p29">
            <a:extLst>
              <a:ext uri="{FF2B5EF4-FFF2-40B4-BE49-F238E27FC236}">
                <a16:creationId xmlns:a16="http://schemas.microsoft.com/office/drawing/2014/main" id="{22C40801-CE4A-4C9E-9949-EDD618CB5475}"/>
              </a:ext>
            </a:extLst>
          </p:cNvPr>
          <p:cNvSpPr txBox="1">
            <a:spLocks/>
          </p:cNvSpPr>
          <p:nvPr/>
        </p:nvSpPr>
        <p:spPr bwMode="auto">
          <a:xfrm>
            <a:off x="8756650" y="4768850"/>
            <a:ext cx="195263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fld id="{E072F7B4-2D53-4696-9B54-7DDA605B18AB}" type="slidenum">
              <a:rPr lang="en-US" altLang="en-US" sz="1300">
                <a:solidFill>
                  <a:srgbClr val="97A5C2"/>
                </a:solidFill>
                <a:latin typeface="DM Serif Display" charset="0"/>
                <a:sym typeface="DM Serif Display" charset="0"/>
              </a:rPr>
              <a:pPr algn="r"/>
              <a:t>16</a:t>
            </a:fld>
            <a:endParaRPr lang="en-US" altLang="en-US" sz="1300">
              <a:solidFill>
                <a:srgbClr val="97A5C2"/>
              </a:solidFill>
              <a:latin typeface="DM Serif Display" charset="0"/>
              <a:sym typeface="DM Serif Display" charset="0"/>
            </a:endParaRPr>
          </a:p>
        </p:txBody>
      </p:sp>
      <p:sp>
        <p:nvSpPr>
          <p:cNvPr id="26628" name="Line 4" descr="Google Shape;192;p29">
            <a:extLst>
              <a:ext uri="{FF2B5EF4-FFF2-40B4-BE49-F238E27FC236}">
                <a16:creationId xmlns:a16="http://schemas.microsoft.com/office/drawing/2014/main" id="{A6076A88-6E1B-4B35-BDF0-7AF56D6410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9250" y="1874838"/>
            <a:ext cx="0" cy="136525"/>
          </a:xfrm>
          <a:prstGeom prst="line">
            <a:avLst/>
          </a:prstGeom>
          <a:noFill/>
          <a:ln w="19050" cap="flat" cmpd="sng">
            <a:solidFill>
              <a:srgbClr val="FF8800"/>
            </a:solidFill>
            <a:prstDash val="solid"/>
            <a:round/>
            <a:headEnd type="oval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26629" name="Line 5" descr="Google Shape;193;p29">
            <a:extLst>
              <a:ext uri="{FF2B5EF4-FFF2-40B4-BE49-F238E27FC236}">
                <a16:creationId xmlns:a16="http://schemas.microsoft.com/office/drawing/2014/main" id="{EF743DEB-10A4-49F7-A47C-2A288FC002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9250" y="1235075"/>
            <a:ext cx="0" cy="138113"/>
          </a:xfrm>
          <a:prstGeom prst="line">
            <a:avLst/>
          </a:prstGeom>
          <a:noFill/>
          <a:ln w="19050" cap="flat" cmpd="sng">
            <a:solidFill>
              <a:srgbClr val="FF8800"/>
            </a:solidFill>
            <a:prstDash val="solid"/>
            <a:round/>
            <a:headEnd type="oval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26630" name="Line 6" descr="Google Shape;194;p29">
            <a:extLst>
              <a:ext uri="{FF2B5EF4-FFF2-40B4-BE49-F238E27FC236}">
                <a16:creationId xmlns:a16="http://schemas.microsoft.com/office/drawing/2014/main" id="{0D69F46C-15F2-4F45-A5DC-42E303136B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3050" y="2006600"/>
            <a:ext cx="0" cy="136525"/>
          </a:xfrm>
          <a:prstGeom prst="line">
            <a:avLst/>
          </a:prstGeom>
          <a:noFill/>
          <a:ln w="19050" cap="flat" cmpd="sng">
            <a:solidFill>
              <a:srgbClr val="FF8800"/>
            </a:solidFill>
            <a:prstDash val="solid"/>
            <a:round/>
            <a:headEnd type="oval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26631" name="Line 7" descr="Google Shape;195;p29">
            <a:extLst>
              <a:ext uri="{FF2B5EF4-FFF2-40B4-BE49-F238E27FC236}">
                <a16:creationId xmlns:a16="http://schemas.microsoft.com/office/drawing/2014/main" id="{C278C978-CB1C-4C9D-838E-B95D0B0318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3988" y="1714500"/>
            <a:ext cx="0" cy="136525"/>
          </a:xfrm>
          <a:prstGeom prst="line">
            <a:avLst/>
          </a:prstGeom>
          <a:noFill/>
          <a:ln w="19050" cap="flat" cmpd="sng">
            <a:solidFill>
              <a:srgbClr val="FF8800"/>
            </a:solidFill>
            <a:prstDash val="solid"/>
            <a:round/>
            <a:headEnd type="oval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26632" name="Line 8" descr="Google Shape;196;p29">
            <a:extLst>
              <a:ext uri="{FF2B5EF4-FFF2-40B4-BE49-F238E27FC236}">
                <a16:creationId xmlns:a16="http://schemas.microsoft.com/office/drawing/2014/main" id="{5CDF144B-0818-4DD4-9267-12F9284616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90975" y="1397000"/>
            <a:ext cx="0" cy="136525"/>
          </a:xfrm>
          <a:prstGeom prst="line">
            <a:avLst/>
          </a:prstGeom>
          <a:noFill/>
          <a:ln w="19050" cap="flat" cmpd="sng">
            <a:solidFill>
              <a:srgbClr val="FF8800"/>
            </a:solidFill>
            <a:prstDash val="solid"/>
            <a:round/>
            <a:headEnd type="oval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26633" name="Line 9" descr="Google Shape;197;p29">
            <a:extLst>
              <a:ext uri="{FF2B5EF4-FFF2-40B4-BE49-F238E27FC236}">
                <a16:creationId xmlns:a16="http://schemas.microsoft.com/office/drawing/2014/main" id="{F927BE8D-ACE2-4E60-A482-E15F00FD68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0438" y="2300288"/>
            <a:ext cx="0" cy="136525"/>
          </a:xfrm>
          <a:prstGeom prst="line">
            <a:avLst/>
          </a:prstGeom>
          <a:noFill/>
          <a:ln w="19050" cap="flat" cmpd="sng">
            <a:solidFill>
              <a:srgbClr val="FF8800"/>
            </a:solidFill>
            <a:prstDash val="solid"/>
            <a:round/>
            <a:headEnd type="oval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26634" name="Line 10" descr="Google Shape;196;p29">
            <a:extLst>
              <a:ext uri="{FF2B5EF4-FFF2-40B4-BE49-F238E27FC236}">
                <a16:creationId xmlns:a16="http://schemas.microsoft.com/office/drawing/2014/main" id="{C040BCA4-F735-41ED-A9E7-4B438096DEE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225" y="1397000"/>
            <a:ext cx="0" cy="136525"/>
          </a:xfrm>
          <a:prstGeom prst="line">
            <a:avLst/>
          </a:prstGeom>
          <a:noFill/>
          <a:ln w="19050" cap="flat" cmpd="sng">
            <a:solidFill>
              <a:srgbClr val="FF8800"/>
            </a:solidFill>
            <a:prstDash val="solid"/>
            <a:round/>
            <a:headEnd type="oval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26635" name="Line 11" descr="Google Shape;196;p29">
            <a:extLst>
              <a:ext uri="{FF2B5EF4-FFF2-40B4-BE49-F238E27FC236}">
                <a16:creationId xmlns:a16="http://schemas.microsoft.com/office/drawing/2014/main" id="{5FF4DD4C-29C6-47CE-9BEE-6AAF43098D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0450" y="1801813"/>
            <a:ext cx="0" cy="136525"/>
          </a:xfrm>
          <a:prstGeom prst="line">
            <a:avLst/>
          </a:prstGeom>
          <a:noFill/>
          <a:ln w="19050" cap="flat" cmpd="sng">
            <a:solidFill>
              <a:srgbClr val="FF8800"/>
            </a:solidFill>
            <a:prstDash val="solid"/>
            <a:round/>
            <a:headEnd type="oval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26636" name="Line 12" descr="Google Shape;196;p29">
            <a:extLst>
              <a:ext uri="{FF2B5EF4-FFF2-40B4-BE49-F238E27FC236}">
                <a16:creationId xmlns:a16="http://schemas.microsoft.com/office/drawing/2014/main" id="{2D756B53-FCA8-4869-B7DE-9B3EA8A4497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3050" y="1563688"/>
            <a:ext cx="0" cy="138112"/>
          </a:xfrm>
          <a:prstGeom prst="line">
            <a:avLst/>
          </a:prstGeom>
          <a:noFill/>
          <a:ln w="19050" cap="flat" cmpd="sng">
            <a:solidFill>
              <a:srgbClr val="FF8800"/>
            </a:solidFill>
            <a:prstDash val="solid"/>
            <a:round/>
            <a:headEnd type="oval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26637" name="Text Box 13">
            <a:extLst>
              <a:ext uri="{FF2B5EF4-FFF2-40B4-BE49-F238E27FC236}">
                <a16:creationId xmlns:a16="http://schemas.microsoft.com/office/drawing/2014/main" id="{65B35B12-DDD6-4D66-BED5-06E7D9E1C5E5}"/>
              </a:ext>
            </a:extLst>
          </p:cNvPr>
          <p:cNvSpPr txBox="1">
            <a:spLocks/>
          </p:cNvSpPr>
          <p:nvPr/>
        </p:nvSpPr>
        <p:spPr bwMode="auto">
          <a:xfrm>
            <a:off x="1260475" y="1860550"/>
            <a:ext cx="381000" cy="13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1000"/>
              <a:t>USA</a:t>
            </a:r>
          </a:p>
        </p:txBody>
      </p:sp>
      <p:sp>
        <p:nvSpPr>
          <p:cNvPr id="26638" name="Text Box 14">
            <a:extLst>
              <a:ext uri="{FF2B5EF4-FFF2-40B4-BE49-F238E27FC236}">
                <a16:creationId xmlns:a16="http://schemas.microsoft.com/office/drawing/2014/main" id="{1B4801E6-C208-4C69-9628-BA8E35FBED45}"/>
              </a:ext>
            </a:extLst>
          </p:cNvPr>
          <p:cNvSpPr txBox="1">
            <a:spLocks/>
          </p:cNvSpPr>
          <p:nvPr/>
        </p:nvSpPr>
        <p:spPr bwMode="auto">
          <a:xfrm>
            <a:off x="1349375" y="1016000"/>
            <a:ext cx="541338" cy="13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00"/>
              <a:t>CANADA</a:t>
            </a:r>
          </a:p>
        </p:txBody>
      </p:sp>
      <p:sp>
        <p:nvSpPr>
          <p:cNvPr id="26639" name="Text Box 15">
            <a:extLst>
              <a:ext uri="{FF2B5EF4-FFF2-40B4-BE49-F238E27FC236}">
                <a16:creationId xmlns:a16="http://schemas.microsoft.com/office/drawing/2014/main" id="{FBDE7B43-66E2-406C-B31E-8FDCE2AA68ED}"/>
              </a:ext>
            </a:extLst>
          </p:cNvPr>
          <p:cNvSpPr txBox="1">
            <a:spLocks/>
          </p:cNvSpPr>
          <p:nvPr/>
        </p:nvSpPr>
        <p:spPr bwMode="auto">
          <a:xfrm>
            <a:off x="6299200" y="1460500"/>
            <a:ext cx="407988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00"/>
              <a:t>CHINA</a:t>
            </a:r>
          </a:p>
        </p:txBody>
      </p:sp>
      <p:sp>
        <p:nvSpPr>
          <p:cNvPr id="26640" name="Text Box 16">
            <a:extLst>
              <a:ext uri="{FF2B5EF4-FFF2-40B4-BE49-F238E27FC236}">
                <a16:creationId xmlns:a16="http://schemas.microsoft.com/office/drawing/2014/main" id="{C058AF6A-ED09-438A-96FE-CDE1952815DE}"/>
              </a:ext>
            </a:extLst>
          </p:cNvPr>
          <p:cNvSpPr txBox="1">
            <a:spLocks/>
          </p:cNvSpPr>
          <p:nvPr/>
        </p:nvSpPr>
        <p:spPr bwMode="auto">
          <a:xfrm>
            <a:off x="4108450" y="2160588"/>
            <a:ext cx="463550" cy="13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00"/>
              <a:t>ISRAEL</a:t>
            </a:r>
          </a:p>
        </p:txBody>
      </p:sp>
      <p:sp>
        <p:nvSpPr>
          <p:cNvPr id="26641" name="Text Box 17">
            <a:extLst>
              <a:ext uri="{FF2B5EF4-FFF2-40B4-BE49-F238E27FC236}">
                <a16:creationId xmlns:a16="http://schemas.microsoft.com/office/drawing/2014/main" id="{3CBC72B9-E696-4DF0-9345-B47229AFD4F7}"/>
              </a:ext>
            </a:extLst>
          </p:cNvPr>
          <p:cNvSpPr txBox="1">
            <a:spLocks/>
          </p:cNvSpPr>
          <p:nvPr/>
        </p:nvSpPr>
        <p:spPr bwMode="auto">
          <a:xfrm>
            <a:off x="7453313" y="1593850"/>
            <a:ext cx="412750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00"/>
              <a:t>JAPAN</a:t>
            </a:r>
          </a:p>
        </p:txBody>
      </p:sp>
      <p:sp>
        <p:nvSpPr>
          <p:cNvPr id="26642" name="Text Box 18">
            <a:extLst>
              <a:ext uri="{FF2B5EF4-FFF2-40B4-BE49-F238E27FC236}">
                <a16:creationId xmlns:a16="http://schemas.microsoft.com/office/drawing/2014/main" id="{9CF9BC25-BFF1-42ED-9B20-E3D34CC330FA}"/>
              </a:ext>
            </a:extLst>
          </p:cNvPr>
          <p:cNvSpPr txBox="1">
            <a:spLocks/>
          </p:cNvSpPr>
          <p:nvPr/>
        </p:nvSpPr>
        <p:spPr bwMode="auto">
          <a:xfrm>
            <a:off x="5865813" y="2066925"/>
            <a:ext cx="350837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00"/>
              <a:t>INDIA</a:t>
            </a:r>
          </a:p>
        </p:txBody>
      </p:sp>
      <p:sp>
        <p:nvSpPr>
          <p:cNvPr id="26643" name="Text Box 19">
            <a:extLst>
              <a:ext uri="{FF2B5EF4-FFF2-40B4-BE49-F238E27FC236}">
                <a16:creationId xmlns:a16="http://schemas.microsoft.com/office/drawing/2014/main" id="{6B0811E8-E3AA-41FC-AC16-EEB274466D3B}"/>
              </a:ext>
            </a:extLst>
          </p:cNvPr>
          <p:cNvSpPr txBox="1">
            <a:spLocks/>
          </p:cNvSpPr>
          <p:nvPr/>
        </p:nvSpPr>
        <p:spPr bwMode="auto">
          <a:xfrm>
            <a:off x="3486150" y="1700213"/>
            <a:ext cx="534988" cy="13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00"/>
              <a:t>FRANCE</a:t>
            </a:r>
          </a:p>
        </p:txBody>
      </p:sp>
      <p:sp>
        <p:nvSpPr>
          <p:cNvPr id="26644" name="Text Box 20">
            <a:extLst>
              <a:ext uri="{FF2B5EF4-FFF2-40B4-BE49-F238E27FC236}">
                <a16:creationId xmlns:a16="http://schemas.microsoft.com/office/drawing/2014/main" id="{C3B08F8E-4596-42CE-A494-D5B045EA173D}"/>
              </a:ext>
            </a:extLst>
          </p:cNvPr>
          <p:cNvSpPr txBox="1">
            <a:spLocks/>
          </p:cNvSpPr>
          <p:nvPr/>
        </p:nvSpPr>
        <p:spPr bwMode="auto">
          <a:xfrm>
            <a:off x="2968625" y="1189038"/>
            <a:ext cx="1141413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00"/>
              <a:t>UNITED</a:t>
            </a:r>
            <a:r>
              <a:rPr lang="en-US" altLang="en-US"/>
              <a:t> </a:t>
            </a:r>
            <a:r>
              <a:rPr lang="en-US" altLang="en-US" sz="1000"/>
              <a:t>KINGDOM</a:t>
            </a:r>
            <a:endParaRPr lang="en-US" altLang="en-US"/>
          </a:p>
        </p:txBody>
      </p:sp>
      <p:sp>
        <p:nvSpPr>
          <p:cNvPr id="26645" name="Text Box 21">
            <a:extLst>
              <a:ext uri="{FF2B5EF4-FFF2-40B4-BE49-F238E27FC236}">
                <a16:creationId xmlns:a16="http://schemas.microsoft.com/office/drawing/2014/main" id="{DB85C017-32DF-4660-8F67-D5CBAFD52801}"/>
              </a:ext>
            </a:extLst>
          </p:cNvPr>
          <p:cNvSpPr txBox="1">
            <a:spLocks/>
          </p:cNvSpPr>
          <p:nvPr/>
        </p:nvSpPr>
        <p:spPr bwMode="auto">
          <a:xfrm>
            <a:off x="4321175" y="1549400"/>
            <a:ext cx="655638" cy="13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00"/>
              <a:t>GERMANY</a:t>
            </a:r>
          </a:p>
        </p:txBody>
      </p:sp>
      <p:sp>
        <p:nvSpPr>
          <p:cNvPr id="26646" name="Text Box 22">
            <a:extLst>
              <a:ext uri="{FF2B5EF4-FFF2-40B4-BE49-F238E27FC236}">
                <a16:creationId xmlns:a16="http://schemas.microsoft.com/office/drawing/2014/main" id="{BEB2DF5A-47FF-46AB-85D4-C6AF55A6D10D}"/>
              </a:ext>
            </a:extLst>
          </p:cNvPr>
          <p:cNvSpPr txBox="1">
            <a:spLocks/>
          </p:cNvSpPr>
          <p:nvPr/>
        </p:nvSpPr>
        <p:spPr bwMode="auto">
          <a:xfrm>
            <a:off x="153988" y="4564063"/>
            <a:ext cx="54102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/>
              <a:t>These are the top countries where investment are highest in compare to the rest of the world in “Venture” type funding.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>
            <a:extLst>
              <a:ext uri="{FF2B5EF4-FFF2-40B4-BE49-F238E27FC236}">
                <a16:creationId xmlns:a16="http://schemas.microsoft.com/office/drawing/2014/main" id="{A880C58D-62C7-4457-9AE3-DB0A0AE2AE5C}"/>
              </a:ext>
            </a:extLst>
          </p:cNvPr>
          <p:cNvSpPr txBox="1">
            <a:spLocks/>
          </p:cNvSpPr>
          <p:nvPr/>
        </p:nvSpPr>
        <p:spPr bwMode="auto">
          <a:xfrm>
            <a:off x="8756650" y="4768850"/>
            <a:ext cx="195263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fld id="{A89BD317-0C62-48D3-8966-2F7D6A058E3C}" type="slidenum">
              <a:rPr lang="en-US" altLang="en-US" sz="1300">
                <a:solidFill>
                  <a:srgbClr val="FFFFFF"/>
                </a:solidFill>
                <a:latin typeface="DM Serif Display" charset="0"/>
                <a:sym typeface="DM Serif Display" charset="0"/>
              </a:rPr>
              <a:pPr algn="r"/>
              <a:t>17</a:t>
            </a:fld>
            <a:endParaRPr lang="en-US" altLang="en-US" sz="1300">
              <a:solidFill>
                <a:srgbClr val="FFFFFF"/>
              </a:solidFill>
              <a:latin typeface="DM Serif Display" charset="0"/>
              <a:sym typeface="DM Serif Display" charset="0"/>
            </a:endParaRPr>
          </a:p>
        </p:txBody>
      </p:sp>
      <p:sp>
        <p:nvSpPr>
          <p:cNvPr id="27650" name="Text Box 2">
            <a:extLst>
              <a:ext uri="{FF2B5EF4-FFF2-40B4-BE49-F238E27FC236}">
                <a16:creationId xmlns:a16="http://schemas.microsoft.com/office/drawing/2014/main" id="{686B4BEA-1E15-435F-92B2-5EB407DA8863}"/>
              </a:ext>
            </a:extLst>
          </p:cNvPr>
          <p:cNvSpPr txBox="1">
            <a:spLocks/>
          </p:cNvSpPr>
          <p:nvPr/>
        </p:nvSpPr>
        <p:spPr bwMode="auto">
          <a:xfrm>
            <a:off x="134938" y="28575"/>
            <a:ext cx="43561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3600">
                <a:solidFill>
                  <a:srgbClr val="FF9300"/>
                </a:solidFill>
                <a:latin typeface="DM Serif Display" charset="0"/>
                <a:sym typeface="DM Serif Display" charset="0"/>
              </a:rPr>
              <a:t>LAMBDA FUNCTION</a:t>
            </a:r>
          </a:p>
        </p:txBody>
      </p:sp>
      <p:sp>
        <p:nvSpPr>
          <p:cNvPr id="27651" name="Text Box 3">
            <a:extLst>
              <a:ext uri="{FF2B5EF4-FFF2-40B4-BE49-F238E27FC236}">
                <a16:creationId xmlns:a16="http://schemas.microsoft.com/office/drawing/2014/main" id="{C2A6AC1A-6D34-4E17-900D-38683DEFFA80}"/>
              </a:ext>
            </a:extLst>
          </p:cNvPr>
          <p:cNvSpPr txBox="1">
            <a:spLocks/>
          </p:cNvSpPr>
          <p:nvPr/>
        </p:nvSpPr>
        <p:spPr bwMode="auto">
          <a:xfrm>
            <a:off x="157163" y="820738"/>
            <a:ext cx="6276975" cy="136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228600" indent="-228600"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Lambda function is an anonymous function defined without a name.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It can take any number of arguments but can have only one expression.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endParaRPr lang="en-US" altLang="en-US">
              <a:solidFill>
                <a:srgbClr val="424242"/>
              </a:solidFill>
              <a:latin typeface="Montserrat Light" charset="0"/>
              <a:sym typeface="Montserrat Light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Here lambda function is used to extract the main sector of the companies listed 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In the column “category_list”.</a:t>
            </a:r>
          </a:p>
        </p:txBody>
      </p:sp>
      <p:grpSp>
        <p:nvGrpSpPr>
          <p:cNvPr id="27652" name="Group 4">
            <a:extLst>
              <a:ext uri="{FF2B5EF4-FFF2-40B4-BE49-F238E27FC236}">
                <a16:creationId xmlns:a16="http://schemas.microsoft.com/office/drawing/2014/main" id="{6D14D99F-7104-4C72-A0F6-75461A2F4AD4}"/>
              </a:ext>
            </a:extLst>
          </p:cNvPr>
          <p:cNvGrpSpPr>
            <a:grpSpLocks/>
          </p:cNvGrpSpPr>
          <p:nvPr/>
        </p:nvGrpSpPr>
        <p:grpSpPr bwMode="auto">
          <a:xfrm>
            <a:off x="131763" y="2343150"/>
            <a:ext cx="4967287" cy="3089275"/>
            <a:chOff x="0" y="119991"/>
            <a:chExt cx="4966367" cy="3089793"/>
          </a:xfrm>
        </p:grpSpPr>
        <p:pic>
          <p:nvPicPr>
            <p:cNvPr id="27653" name="Picture 5">
              <a:extLst>
                <a:ext uri="{FF2B5EF4-FFF2-40B4-BE49-F238E27FC236}">
                  <a16:creationId xmlns:a16="http://schemas.microsoft.com/office/drawing/2014/main" id="{F76B1769-D81D-4ED0-A9F7-429823C20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19991"/>
              <a:ext cx="4966367" cy="25438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7654" name="Rectangle 6">
              <a:extLst>
                <a:ext uri="{FF2B5EF4-FFF2-40B4-BE49-F238E27FC236}">
                  <a16:creationId xmlns:a16="http://schemas.microsoft.com/office/drawing/2014/main" id="{790DCBA7-4B50-47F0-8825-08A3E1875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860000"/>
              <a:ext cx="4966367" cy="3497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6200" tIns="76200" rIns="76200" bIns="76200"/>
            <a:lstStyle/>
            <a:p>
              <a:r>
                <a:rPr lang="en-US" altLang="en-US"/>
                <a:t>Caption</a:t>
              </a:r>
            </a:p>
          </p:txBody>
        </p:sp>
      </p:grpSp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1">
            <a:extLst>
              <a:ext uri="{FF2B5EF4-FFF2-40B4-BE49-F238E27FC236}">
                <a16:creationId xmlns:a16="http://schemas.microsoft.com/office/drawing/2014/main" id="{F415C3D8-2D53-48CF-BAB9-4E1653DBABE5}"/>
              </a:ext>
            </a:extLst>
          </p:cNvPr>
          <p:cNvSpPr txBox="1">
            <a:spLocks/>
          </p:cNvSpPr>
          <p:nvPr/>
        </p:nvSpPr>
        <p:spPr bwMode="auto">
          <a:xfrm>
            <a:off x="8756650" y="4768850"/>
            <a:ext cx="195263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fld id="{5CE2AC4F-7501-4FEB-B04B-6BD6C8CF6242}" type="slidenum">
              <a:rPr lang="en-US" altLang="en-US" sz="1300">
                <a:solidFill>
                  <a:srgbClr val="FFFFFF"/>
                </a:solidFill>
                <a:latin typeface="DM Serif Display" charset="0"/>
                <a:sym typeface="DM Serif Display" charset="0"/>
              </a:rPr>
              <a:pPr algn="r"/>
              <a:t>18</a:t>
            </a:fld>
            <a:endParaRPr lang="en-US" altLang="en-US" sz="1300">
              <a:solidFill>
                <a:srgbClr val="FFFFFF"/>
              </a:solidFill>
              <a:latin typeface="DM Serif Display" charset="0"/>
              <a:sym typeface="DM Serif Display" charset="0"/>
            </a:endParaRPr>
          </a:p>
        </p:txBody>
      </p:sp>
      <p:sp>
        <p:nvSpPr>
          <p:cNvPr id="28674" name="Text Box 2">
            <a:extLst>
              <a:ext uri="{FF2B5EF4-FFF2-40B4-BE49-F238E27FC236}">
                <a16:creationId xmlns:a16="http://schemas.microsoft.com/office/drawing/2014/main" id="{88AAA2F1-BCB7-4E43-904D-081CC4EA88F3}"/>
              </a:ext>
            </a:extLst>
          </p:cNvPr>
          <p:cNvSpPr txBox="1">
            <a:spLocks/>
          </p:cNvSpPr>
          <p:nvPr/>
        </p:nvSpPr>
        <p:spPr bwMode="auto">
          <a:xfrm>
            <a:off x="179388" y="160338"/>
            <a:ext cx="5930900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3600">
                <a:solidFill>
                  <a:srgbClr val="FF9300"/>
                </a:solidFill>
                <a:latin typeface="DM Serif Display" charset="0"/>
                <a:sym typeface="DM Serif Display" charset="0"/>
              </a:rPr>
              <a:t>USER-DEFINED FUNCTION</a:t>
            </a:r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6BB25606-2565-48D1-B951-332F83225A84}"/>
              </a:ext>
            </a:extLst>
          </p:cNvPr>
          <p:cNvSpPr txBox="1">
            <a:spLocks/>
          </p:cNvSpPr>
          <p:nvPr/>
        </p:nvSpPr>
        <p:spPr bwMode="auto">
          <a:xfrm>
            <a:off x="249238" y="977900"/>
            <a:ext cx="7613650" cy="307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238125" indent="-238125"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A function is a set of statements that take inputs, do some computations and give out the desired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Results.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endParaRPr lang="en-US" altLang="en-US">
              <a:solidFill>
                <a:srgbClr val="424242"/>
              </a:solidFill>
              <a:latin typeface="Montserrat Light" charset="0"/>
              <a:sym typeface="Montserrat Light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A user defined function, as the name suggests is defined by the user to perform specific tasks.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endParaRPr lang="en-US" altLang="en-US">
              <a:solidFill>
                <a:srgbClr val="424242"/>
              </a:solidFill>
              <a:latin typeface="Montserrat Light" charset="0"/>
              <a:sym typeface="Montserrat Light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In the project task the user-defined function is used to convert the “raised_amount_usd”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column to categorical column with following conditions - 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endParaRPr lang="en-US" altLang="en-US">
              <a:solidFill>
                <a:srgbClr val="424242"/>
              </a:solidFill>
              <a:latin typeface="Montserrat Light" charset="0"/>
              <a:sym typeface="Montserrat Light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buSzPct val="100000"/>
              <a:buFontTx/>
              <a:buAutoNum type="alphaUcParenR"/>
            </a:pPr>
            <a:r>
              <a:rPr lang="en-US" altLang="en-US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if the amount is less than 5 millions then recode as TypeA </a:t>
            </a:r>
          </a:p>
          <a:p>
            <a:pPr>
              <a:lnSpc>
                <a:spcPct val="115000"/>
              </a:lnSpc>
              <a:spcBef>
                <a:spcPts val="300"/>
              </a:spcBef>
              <a:buSzPct val="100000"/>
              <a:buFontTx/>
              <a:buAutoNum type="alphaUcParenR"/>
            </a:pPr>
            <a:r>
              <a:rPr lang="en-US" altLang="en-US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If the amount is greater than 5 millions and greater than 7 millions then recode as TypeB</a:t>
            </a:r>
          </a:p>
          <a:p>
            <a:pPr>
              <a:lnSpc>
                <a:spcPct val="115000"/>
              </a:lnSpc>
              <a:spcBef>
                <a:spcPts val="300"/>
              </a:spcBef>
              <a:buSzPct val="100000"/>
              <a:buFontTx/>
              <a:buAutoNum type="alphaUcParenR"/>
            </a:pPr>
            <a:r>
              <a:rPr lang="en-US" altLang="en-US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If the amount is greater than 7 millions then recode as TypeB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DA00ACE8-ADA3-4E7B-B754-434A00976094}"/>
              </a:ext>
            </a:extLst>
          </p:cNvPr>
          <p:cNvSpPr txBox="1">
            <a:spLocks/>
          </p:cNvSpPr>
          <p:nvPr/>
        </p:nvSpPr>
        <p:spPr bwMode="auto">
          <a:xfrm>
            <a:off x="8756650" y="4768850"/>
            <a:ext cx="195263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fld id="{F8543116-B945-46F8-882E-9F02295CD566}" type="slidenum">
              <a:rPr lang="en-US" altLang="en-US" sz="1300">
                <a:solidFill>
                  <a:srgbClr val="FFFFFF"/>
                </a:solidFill>
                <a:latin typeface="DM Serif Display" charset="0"/>
                <a:sym typeface="DM Serif Display" charset="0"/>
              </a:rPr>
              <a:pPr algn="r"/>
              <a:t>19</a:t>
            </a:fld>
            <a:endParaRPr lang="en-US" altLang="en-US" sz="1300">
              <a:solidFill>
                <a:srgbClr val="FFFFFF"/>
              </a:solidFill>
              <a:latin typeface="DM Serif Display" charset="0"/>
              <a:sym typeface="DM Serif Display" charset="0"/>
            </a:endParaRPr>
          </a:p>
        </p:txBody>
      </p:sp>
      <p:sp>
        <p:nvSpPr>
          <p:cNvPr id="29698" name="Text Box 2">
            <a:extLst>
              <a:ext uri="{FF2B5EF4-FFF2-40B4-BE49-F238E27FC236}">
                <a16:creationId xmlns:a16="http://schemas.microsoft.com/office/drawing/2014/main" id="{DFF892D2-6779-45CE-9B52-368DC4A489E3}"/>
              </a:ext>
            </a:extLst>
          </p:cNvPr>
          <p:cNvSpPr txBox="1">
            <a:spLocks/>
          </p:cNvSpPr>
          <p:nvPr/>
        </p:nvSpPr>
        <p:spPr bwMode="auto">
          <a:xfrm>
            <a:off x="187325" y="303213"/>
            <a:ext cx="47371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228600" indent="-228600"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A function is defined “converter” to perform following tasks :-</a:t>
            </a:r>
          </a:p>
        </p:txBody>
      </p:sp>
      <p:grpSp>
        <p:nvGrpSpPr>
          <p:cNvPr id="29699" name="Group 3">
            <a:extLst>
              <a:ext uri="{FF2B5EF4-FFF2-40B4-BE49-F238E27FC236}">
                <a16:creationId xmlns:a16="http://schemas.microsoft.com/office/drawing/2014/main" id="{738E703B-36FF-48FB-9411-58226FC650CD}"/>
              </a:ext>
            </a:extLst>
          </p:cNvPr>
          <p:cNvGrpSpPr>
            <a:grpSpLocks/>
          </p:cNvGrpSpPr>
          <p:nvPr/>
        </p:nvGrpSpPr>
        <p:grpSpPr bwMode="auto">
          <a:xfrm>
            <a:off x="185738" y="1082675"/>
            <a:ext cx="4578350" cy="3606800"/>
            <a:chOff x="0" y="-1"/>
            <a:chExt cx="4578462" cy="3606530"/>
          </a:xfrm>
        </p:grpSpPr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8C94CFC9-177B-4244-AF52-6ADA5606A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578462" cy="23220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9701" name="Rectangle 5">
              <a:extLst>
                <a:ext uri="{FF2B5EF4-FFF2-40B4-BE49-F238E27FC236}">
                  <a16:creationId xmlns:a16="http://schemas.microsoft.com/office/drawing/2014/main" id="{73E96580-91CA-4D16-9871-724B1FE12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053545"/>
              <a:ext cx="4578462" cy="5529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6200" tIns="76200" rIns="76200" bIns="76200"/>
            <a:lstStyle/>
            <a:p>
              <a:r>
                <a:rPr lang="en-US" altLang="en-US"/>
                <a:t>Used if else statement in the defined function with an argument(x) to get the desired result.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 descr="Google Shape;69;p16">
            <a:extLst>
              <a:ext uri="{FF2B5EF4-FFF2-40B4-BE49-F238E27FC236}">
                <a16:creationId xmlns:a16="http://schemas.microsoft.com/office/drawing/2014/main" id="{5528A030-427F-4ADA-A48F-41AB8CFA26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238" y="2343150"/>
            <a:ext cx="6765925" cy="1685925"/>
          </a:xfrm>
        </p:spPr>
        <p:txBody>
          <a:bodyPr/>
          <a:lstStyle/>
          <a:p>
            <a:r>
              <a:rPr lang="en-US" altLang="en-US" sz="3600">
                <a:solidFill>
                  <a:srgbClr val="FF8800"/>
                </a:solidFill>
              </a:rPr>
              <a:t>ASSET MANAGEMENT COMPANY CASE STUDY</a:t>
            </a:r>
            <a:endParaRPr lang="en-US" altLang="en-US" sz="3600"/>
          </a:p>
        </p:txBody>
      </p:sp>
      <p:sp>
        <p:nvSpPr>
          <p:cNvPr id="12290" name="Text Box 2">
            <a:extLst>
              <a:ext uri="{FF2B5EF4-FFF2-40B4-BE49-F238E27FC236}">
                <a16:creationId xmlns:a16="http://schemas.microsoft.com/office/drawing/2014/main" id="{C9F70AAA-9054-47BE-BBD6-CDCD007FA25C}"/>
              </a:ext>
            </a:extLst>
          </p:cNvPr>
          <p:cNvSpPr txBox="1">
            <a:spLocks/>
          </p:cNvSpPr>
          <p:nvPr/>
        </p:nvSpPr>
        <p:spPr bwMode="auto">
          <a:xfrm>
            <a:off x="7413625" y="11113"/>
            <a:ext cx="1708150" cy="80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457200"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imes Roman" charset="0"/>
                <a:sym typeface="Times Roman" charset="0"/>
              </a:rPr>
              <a:t> </a:t>
            </a: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60A4C3B5-0E71-4905-8BFD-A9E3205AF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25" y="11113"/>
            <a:ext cx="170815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C9446012-04DA-44C2-964C-D18CE504BF96}"/>
              </a:ext>
            </a:extLst>
          </p:cNvPr>
          <p:cNvSpPr txBox="1">
            <a:spLocks/>
          </p:cNvSpPr>
          <p:nvPr/>
        </p:nvSpPr>
        <p:spPr bwMode="auto">
          <a:xfrm>
            <a:off x="8756650" y="4768850"/>
            <a:ext cx="195263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fld id="{EC6560A0-2A8A-400D-8E00-B047C57CEC7B}" type="slidenum">
              <a:rPr lang="en-US" altLang="en-US" sz="1300">
                <a:solidFill>
                  <a:srgbClr val="FFFFFF"/>
                </a:solidFill>
                <a:latin typeface="DM Serif Display" charset="0"/>
                <a:sym typeface="DM Serif Display" charset="0"/>
              </a:rPr>
              <a:pPr algn="r"/>
              <a:t>20</a:t>
            </a:fld>
            <a:endParaRPr lang="en-US" altLang="en-US" sz="1300">
              <a:solidFill>
                <a:srgbClr val="FFFFFF"/>
              </a:solidFill>
              <a:latin typeface="DM Serif Display" charset="0"/>
              <a:sym typeface="DM Serif Display" charset="0"/>
            </a:endParaRPr>
          </a:p>
        </p:txBody>
      </p:sp>
      <p:sp>
        <p:nvSpPr>
          <p:cNvPr id="30722" name="Text Box 2">
            <a:extLst>
              <a:ext uri="{FF2B5EF4-FFF2-40B4-BE49-F238E27FC236}">
                <a16:creationId xmlns:a16="http://schemas.microsoft.com/office/drawing/2014/main" id="{FDA14EE6-3B0D-4575-8E25-032CAB6D2B99}"/>
              </a:ext>
            </a:extLst>
          </p:cNvPr>
          <p:cNvSpPr txBox="1">
            <a:spLocks/>
          </p:cNvSpPr>
          <p:nvPr/>
        </p:nvSpPr>
        <p:spPr bwMode="auto">
          <a:xfrm>
            <a:off x="214313" y="338138"/>
            <a:ext cx="8834437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228600" indent="-228600"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After defining the function we got the desired output, we use “apply” method to give argument as a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function we defined. 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Now we need to convert the datatype of the column to categorical.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This is done by using “astype”method to convert datatype of the variables.</a:t>
            </a:r>
          </a:p>
        </p:txBody>
      </p:sp>
      <p:grpSp>
        <p:nvGrpSpPr>
          <p:cNvPr id="30723" name="Group 3">
            <a:extLst>
              <a:ext uri="{FF2B5EF4-FFF2-40B4-BE49-F238E27FC236}">
                <a16:creationId xmlns:a16="http://schemas.microsoft.com/office/drawing/2014/main" id="{F0F50E99-7A23-4D07-A9E4-5BF510B75120}"/>
              </a:ext>
            </a:extLst>
          </p:cNvPr>
          <p:cNvGrpSpPr>
            <a:grpSpLocks/>
          </p:cNvGrpSpPr>
          <p:nvPr/>
        </p:nvGrpSpPr>
        <p:grpSpPr bwMode="auto">
          <a:xfrm>
            <a:off x="133350" y="1982788"/>
            <a:ext cx="7366000" cy="3524250"/>
            <a:chOff x="0" y="423177"/>
            <a:chExt cx="7366000" cy="3523903"/>
          </a:xfrm>
        </p:grpSpPr>
        <p:pic>
          <p:nvPicPr>
            <p:cNvPr id="30724" name="Picture 4">
              <a:extLst>
                <a:ext uri="{FF2B5EF4-FFF2-40B4-BE49-F238E27FC236}">
                  <a16:creationId xmlns:a16="http://schemas.microsoft.com/office/drawing/2014/main" id="{3488DF23-99BA-4CDE-9FB0-62FCAC86C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3177"/>
              <a:ext cx="7366000" cy="28576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725" name="Rectangle 5">
              <a:extLst>
                <a:ext uri="{FF2B5EF4-FFF2-40B4-BE49-F238E27FC236}">
                  <a16:creationId xmlns:a16="http://schemas.microsoft.com/office/drawing/2014/main" id="{D6EAE913-7358-4270-9867-D7455E1F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597296"/>
              <a:ext cx="7366000" cy="3497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6200" tIns="76200" rIns="76200" bIns="76200"/>
            <a:lstStyle/>
            <a:p>
              <a:r>
                <a:rPr lang="en-US" altLang="en-US"/>
                <a:t>Caption</a:t>
              </a:r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71D40-997A-6C0D-209F-FFE5A58C4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8750"/>
            <a:ext cx="7886700" cy="3262312"/>
          </a:xfrm>
        </p:spPr>
        <p:txBody>
          <a:bodyPr/>
          <a:lstStyle/>
          <a:p>
            <a:r>
              <a:rPr lang="en-US" sz="7000" b="1" dirty="0">
                <a:solidFill>
                  <a:srgbClr val="002060"/>
                </a:solidFill>
              </a:rPr>
              <a:t>   </a:t>
            </a:r>
            <a:r>
              <a:rPr lang="en-US" sz="7000" b="1" dirty="0">
                <a:solidFill>
                  <a:srgbClr val="002060"/>
                </a:solidFill>
                <a:latin typeface="+mj-lt"/>
              </a:rPr>
              <a:t>THANK YOU</a:t>
            </a:r>
            <a:endParaRPr lang="en-IN" sz="70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685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 descr="Google Shape;74;p17">
            <a:extLst>
              <a:ext uri="{FF2B5EF4-FFF2-40B4-BE49-F238E27FC236}">
                <a16:creationId xmlns:a16="http://schemas.microsoft.com/office/drawing/2014/main" id="{407AC0AE-10B7-4521-B965-A87935FBD6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275" y="141288"/>
            <a:ext cx="6767513" cy="477837"/>
          </a:xfrm>
        </p:spPr>
        <p:txBody>
          <a:bodyPr/>
          <a:lstStyle/>
          <a:p>
            <a:pPr defTabSz="574675"/>
            <a:r>
              <a:rPr lang="en-US" altLang="en-US" sz="3200">
                <a:solidFill>
                  <a:srgbClr val="FF9300"/>
                </a:solidFill>
              </a:rPr>
              <a:t>PROBLEM STATEMENT </a:t>
            </a:r>
          </a:p>
        </p:txBody>
      </p:sp>
      <p:sp>
        <p:nvSpPr>
          <p:cNvPr id="13314" name="Text Box 2" descr="Google Shape;76;p17">
            <a:extLst>
              <a:ext uri="{FF2B5EF4-FFF2-40B4-BE49-F238E27FC236}">
                <a16:creationId xmlns:a16="http://schemas.microsoft.com/office/drawing/2014/main" id="{5637E22C-A1A1-4864-B9B9-5C830A53A3AF}"/>
              </a:ext>
            </a:extLst>
          </p:cNvPr>
          <p:cNvSpPr txBox="1">
            <a:spLocks/>
          </p:cNvSpPr>
          <p:nvPr/>
        </p:nvSpPr>
        <p:spPr bwMode="auto">
          <a:xfrm>
            <a:off x="112713" y="792163"/>
            <a:ext cx="6765925" cy="156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lnSpc>
                <a:spcPct val="115000"/>
              </a:lnSpc>
              <a:spcBef>
                <a:spcPts val="600"/>
              </a:spcBef>
            </a:pPr>
            <a:r>
              <a:rPr lang="en-US" altLang="en-US" sz="1700" dirty="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The Objective is to identify the best countries and a suitable investment type for making the investment. The overall strategy is to invest where others are investing, implying that the best countries are the ones “where most countries are investing”.</a:t>
            </a:r>
          </a:p>
        </p:txBody>
      </p:sp>
      <p:sp>
        <p:nvSpPr>
          <p:cNvPr id="13315" name="Text Box 3" descr="Google Shape;78;p17">
            <a:extLst>
              <a:ext uri="{FF2B5EF4-FFF2-40B4-BE49-F238E27FC236}">
                <a16:creationId xmlns:a16="http://schemas.microsoft.com/office/drawing/2014/main" id="{EE401CDF-48D0-4BAD-A1C3-26B7CE1B856E}"/>
              </a:ext>
            </a:extLst>
          </p:cNvPr>
          <p:cNvSpPr txBox="1">
            <a:spLocks/>
          </p:cNvSpPr>
          <p:nvPr/>
        </p:nvSpPr>
        <p:spPr bwMode="auto">
          <a:xfrm>
            <a:off x="8824913" y="4768850"/>
            <a:ext cx="1270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fld id="{F93F2579-E110-441E-AB98-D593C46E096B}" type="slidenum">
              <a:rPr lang="en-US" altLang="en-US" sz="1300">
                <a:solidFill>
                  <a:srgbClr val="97A5C2"/>
                </a:solidFill>
                <a:latin typeface="DM Serif Display" charset="0"/>
                <a:sym typeface="DM Serif Display" charset="0"/>
              </a:rPr>
              <a:pPr algn="r"/>
              <a:t>3</a:t>
            </a:fld>
            <a:endParaRPr lang="en-US" altLang="en-US" sz="1300">
              <a:solidFill>
                <a:srgbClr val="97A5C2"/>
              </a:solidFill>
              <a:latin typeface="DM Serif Display" charset="0"/>
              <a:sym typeface="DM Serif Display" charset="0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 descr="Google Shape;91;p19">
            <a:extLst>
              <a:ext uri="{FF2B5EF4-FFF2-40B4-BE49-F238E27FC236}">
                <a16:creationId xmlns:a16="http://schemas.microsoft.com/office/drawing/2014/main" id="{5D197B64-6136-41C3-B2DE-D7A57A2F89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7638" y="150813"/>
            <a:ext cx="5426075" cy="696912"/>
          </a:xfrm>
        </p:spPr>
        <p:txBody>
          <a:bodyPr/>
          <a:lstStyle/>
          <a:p>
            <a:r>
              <a:rPr lang="en-US" altLang="en-US" sz="3600">
                <a:solidFill>
                  <a:srgbClr val="FF9300"/>
                </a:solidFill>
              </a:rPr>
              <a:t>ABSTRACT</a:t>
            </a:r>
          </a:p>
        </p:txBody>
      </p:sp>
      <p:sp>
        <p:nvSpPr>
          <p:cNvPr id="14338" name="Rectangle 2" descr="Google Shape;92;p19">
            <a:extLst>
              <a:ext uri="{FF2B5EF4-FFF2-40B4-BE49-F238E27FC236}">
                <a16:creationId xmlns:a16="http://schemas.microsoft.com/office/drawing/2014/main" id="{6C47C36D-ECA8-424D-A24B-B3D95AD805B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7163" y="1149350"/>
            <a:ext cx="7448550" cy="1565275"/>
          </a:xfrm>
        </p:spPr>
        <p:txBody>
          <a:bodyPr/>
          <a:lstStyle/>
          <a:p>
            <a:pPr marL="0" indent="0" defTabSz="885825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424242"/>
                </a:solidFill>
              </a:rPr>
              <a:t>An Asset Management Company is a firm that invests pooled funds from clients,</a:t>
            </a:r>
          </a:p>
          <a:p>
            <a:pPr marL="0" indent="0" defTabSz="885825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424242"/>
                </a:solidFill>
              </a:rPr>
              <a:t>putting the capital to work through different investments including stocks, bonds, real estate and more. Because they have a large pool of resources than the individual investor could access on their own, AMC’s provide investors with more diversification and investing options.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 descr="Google Shape;103;p21">
            <a:extLst>
              <a:ext uri="{FF2B5EF4-FFF2-40B4-BE49-F238E27FC236}">
                <a16:creationId xmlns:a16="http://schemas.microsoft.com/office/drawing/2014/main" id="{08840202-DB87-4C14-BCC5-5BFC29D1D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" y="144463"/>
            <a:ext cx="3270250" cy="461962"/>
          </a:xfrm>
        </p:spPr>
        <p:txBody>
          <a:bodyPr/>
          <a:lstStyle/>
          <a:p>
            <a:pPr defTabSz="766763"/>
            <a:r>
              <a:rPr lang="en-US" altLang="en-US" sz="3000">
                <a:solidFill>
                  <a:srgbClr val="FF9300"/>
                </a:solidFill>
              </a:rPr>
              <a:t>METHODOLOGY</a:t>
            </a:r>
          </a:p>
        </p:txBody>
      </p:sp>
      <p:sp>
        <p:nvSpPr>
          <p:cNvPr id="15362" name="Rectangle 2" descr="Google Shape;104;p21">
            <a:extLst>
              <a:ext uri="{FF2B5EF4-FFF2-40B4-BE49-F238E27FC236}">
                <a16:creationId xmlns:a16="http://schemas.microsoft.com/office/drawing/2014/main" id="{1AC20EE2-237E-4246-92D6-16A2639F3A2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2713" y="1171575"/>
            <a:ext cx="7115175" cy="2120900"/>
          </a:xfrm>
        </p:spPr>
        <p:txBody>
          <a:bodyPr/>
          <a:lstStyle/>
          <a:p>
            <a:pPr marL="161925" indent="-117475" defTabSz="647700">
              <a:spcBef>
                <a:spcPts val="40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424242"/>
                </a:solidFill>
              </a:rPr>
              <a:t>Data science Tools used for this case study in order to achieve our objective -</a:t>
            </a:r>
          </a:p>
          <a:p>
            <a:pPr marL="161925" indent="-117475" defTabSz="647700">
              <a:spcBef>
                <a:spcPts val="400"/>
              </a:spcBef>
              <a:buSzPts val="1200"/>
            </a:pPr>
            <a:r>
              <a:rPr lang="en-US" altLang="en-US" sz="1200">
                <a:solidFill>
                  <a:srgbClr val="424242"/>
                </a:solidFill>
              </a:rPr>
              <a:t>Python  </a:t>
            </a:r>
          </a:p>
          <a:p>
            <a:pPr marL="161925" indent="-117475" defTabSz="647700">
              <a:spcBef>
                <a:spcPct val="0"/>
              </a:spcBef>
              <a:buSzPts val="1200"/>
            </a:pPr>
            <a:r>
              <a:rPr lang="en-US" altLang="en-US" sz="1200">
                <a:solidFill>
                  <a:srgbClr val="424242"/>
                </a:solidFill>
              </a:rPr>
              <a:t>Numpy</a:t>
            </a:r>
          </a:p>
          <a:p>
            <a:pPr marL="161925" indent="-117475" defTabSz="647700">
              <a:spcBef>
                <a:spcPct val="0"/>
              </a:spcBef>
              <a:buSzPts val="1200"/>
            </a:pPr>
            <a:r>
              <a:rPr lang="en-US" altLang="en-US" sz="1200">
                <a:solidFill>
                  <a:srgbClr val="424242"/>
                </a:solidFill>
              </a:rPr>
              <a:t>Pandas</a:t>
            </a:r>
          </a:p>
          <a:p>
            <a:pPr marL="161925" indent="-117475" defTabSz="647700"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>
              <a:solidFill>
                <a:srgbClr val="424242"/>
              </a:solidFill>
            </a:endParaRPr>
          </a:p>
          <a:p>
            <a:pPr marL="161925" indent="-117475" defTabSz="647700">
              <a:spcBef>
                <a:spcPct val="0"/>
              </a:spcBef>
              <a:buClrTx/>
              <a:buSzTx/>
              <a:buFontTx/>
              <a:buNone/>
            </a:pPr>
            <a:endParaRPr lang="en-US" altLang="en-US" sz="1000">
              <a:solidFill>
                <a:srgbClr val="424242"/>
              </a:solidFill>
            </a:endParaRPr>
          </a:p>
          <a:p>
            <a:pPr marL="161925" indent="-117475" defTabSz="64770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424242"/>
                </a:solidFill>
              </a:rPr>
              <a:t>Editor used to use these tools effectively -</a:t>
            </a:r>
          </a:p>
          <a:p>
            <a:pPr marL="161925" indent="-117475" defTabSz="647700">
              <a:spcBef>
                <a:spcPct val="0"/>
              </a:spcBef>
              <a:buSzPts val="1400"/>
            </a:pPr>
            <a:r>
              <a:rPr lang="en-US" altLang="en-US" sz="1400">
                <a:solidFill>
                  <a:srgbClr val="424242"/>
                </a:solidFill>
              </a:rPr>
              <a:t>Jupyter Notebook</a:t>
            </a:r>
          </a:p>
        </p:txBody>
      </p:sp>
      <p:sp>
        <p:nvSpPr>
          <p:cNvPr id="15363" name="Text Box 3" descr="Google Shape;105;p21">
            <a:extLst>
              <a:ext uri="{FF2B5EF4-FFF2-40B4-BE49-F238E27FC236}">
                <a16:creationId xmlns:a16="http://schemas.microsoft.com/office/drawing/2014/main" id="{69B0A59B-4E61-46EF-9FBA-6363D7E35832}"/>
              </a:ext>
            </a:extLst>
          </p:cNvPr>
          <p:cNvSpPr txBox="1">
            <a:spLocks/>
          </p:cNvSpPr>
          <p:nvPr/>
        </p:nvSpPr>
        <p:spPr bwMode="auto">
          <a:xfrm>
            <a:off x="8824913" y="4768850"/>
            <a:ext cx="1270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fld id="{164BF4E5-5A94-42B5-8556-9CDC8AE882D6}" type="slidenum">
              <a:rPr lang="en-US" altLang="en-US" sz="1300">
                <a:solidFill>
                  <a:srgbClr val="97A5C2"/>
                </a:solidFill>
                <a:latin typeface="DM Serif Display" charset="0"/>
                <a:sym typeface="DM Serif Display" charset="0"/>
              </a:rPr>
              <a:pPr algn="r"/>
              <a:t>5</a:t>
            </a:fld>
            <a:endParaRPr lang="en-US" altLang="en-US" sz="1300">
              <a:solidFill>
                <a:srgbClr val="97A5C2"/>
              </a:solidFill>
              <a:latin typeface="DM Serif Display" charset="0"/>
              <a:sym typeface="DM Serif Display" charset="0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 descr="Google Shape;180;p28">
            <a:extLst>
              <a:ext uri="{FF2B5EF4-FFF2-40B4-BE49-F238E27FC236}">
                <a16:creationId xmlns:a16="http://schemas.microsoft.com/office/drawing/2014/main" id="{7817798C-4749-4514-B526-AB2FDFFF5C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9700" y="141288"/>
            <a:ext cx="6765925" cy="477837"/>
          </a:xfrm>
        </p:spPr>
        <p:txBody>
          <a:bodyPr/>
          <a:lstStyle/>
          <a:p>
            <a:pPr defTabSz="822325"/>
            <a:r>
              <a:rPr lang="en-US" altLang="en-US" sz="3200">
                <a:solidFill>
                  <a:srgbClr val="FF9300"/>
                </a:solidFill>
              </a:rPr>
              <a:t>DATSETS</a:t>
            </a:r>
          </a:p>
        </p:txBody>
      </p:sp>
      <p:grpSp>
        <p:nvGrpSpPr>
          <p:cNvPr id="16386" name="Group 2">
            <a:extLst>
              <a:ext uri="{FF2B5EF4-FFF2-40B4-BE49-F238E27FC236}">
                <a16:creationId xmlns:a16="http://schemas.microsoft.com/office/drawing/2014/main" id="{75F4222F-C805-4BD7-8599-8F53AB340732}"/>
              </a:ext>
            </a:extLst>
          </p:cNvPr>
          <p:cNvGrpSpPr>
            <a:grpSpLocks/>
          </p:cNvGrpSpPr>
          <p:nvPr/>
        </p:nvGrpSpPr>
        <p:grpSpPr bwMode="auto">
          <a:xfrm>
            <a:off x="115888" y="2625725"/>
            <a:ext cx="8670925" cy="2840038"/>
            <a:chOff x="0" y="-1"/>
            <a:chExt cx="8670584" cy="2839562"/>
          </a:xfrm>
        </p:grpSpPr>
        <p:pic>
          <p:nvPicPr>
            <p:cNvPr id="16387" name="Picture 3">
              <a:extLst>
                <a:ext uri="{FF2B5EF4-FFF2-40B4-BE49-F238E27FC236}">
                  <a16:creationId xmlns:a16="http://schemas.microsoft.com/office/drawing/2014/main" id="{1B41C9DA-26AD-4540-A814-5E9ED53BE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670584" cy="23845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6388" name="Rectangle 4">
              <a:extLst>
                <a:ext uri="{FF2B5EF4-FFF2-40B4-BE49-F238E27FC236}">
                  <a16:creationId xmlns:a16="http://schemas.microsoft.com/office/drawing/2014/main" id="{08267C86-F3B9-4CFE-99E7-8747F4DD9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489777"/>
              <a:ext cx="8670584" cy="3497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6200" tIns="76200" rIns="76200" bIns="76200"/>
            <a:lstStyle/>
            <a:p>
              <a:r>
                <a:rPr lang="en-US" altLang="en-US"/>
                <a:t>Caption</a:t>
              </a:r>
            </a:p>
          </p:txBody>
        </p:sp>
      </p:grpSp>
      <p:sp>
        <p:nvSpPr>
          <p:cNvPr id="16389" name="Text Box 5">
            <a:extLst>
              <a:ext uri="{FF2B5EF4-FFF2-40B4-BE49-F238E27FC236}">
                <a16:creationId xmlns:a16="http://schemas.microsoft.com/office/drawing/2014/main" id="{659011BA-3831-425F-978E-45FFECDC0803}"/>
              </a:ext>
            </a:extLst>
          </p:cNvPr>
          <p:cNvSpPr txBox="1">
            <a:spLocks/>
          </p:cNvSpPr>
          <p:nvPr/>
        </p:nvSpPr>
        <p:spPr bwMode="auto">
          <a:xfrm>
            <a:off x="163513" y="711200"/>
            <a:ext cx="3659187" cy="202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25400" indent="-25400"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ct val="100000"/>
              <a:buFontTx/>
              <a:buAutoNum type="arabicPeriod"/>
            </a:pPr>
            <a:r>
              <a:rPr lang="en-US" altLang="en-US">
                <a:solidFill>
                  <a:srgbClr val="424242"/>
                </a:solidFill>
              </a:rPr>
              <a:t>COMPANIES</a:t>
            </a:r>
          </a:p>
          <a:p>
            <a:endParaRPr lang="en-US" altLang="en-US">
              <a:solidFill>
                <a:srgbClr val="424242"/>
              </a:solidFill>
            </a:endParaRPr>
          </a:p>
          <a:p>
            <a:r>
              <a:rPr lang="en-US" altLang="en-US">
                <a:solidFill>
                  <a:srgbClr val="424242"/>
                </a:solidFill>
              </a:rPr>
              <a:t>In this dataset we are provided with the companies details with their permalink and funding details.</a:t>
            </a:r>
          </a:p>
          <a:p>
            <a:endParaRPr lang="en-US" altLang="en-US">
              <a:solidFill>
                <a:srgbClr val="424242"/>
              </a:solidFill>
            </a:endParaRPr>
          </a:p>
          <a:p>
            <a:endParaRPr lang="en-US" altLang="en-US">
              <a:solidFill>
                <a:srgbClr val="424242"/>
              </a:solidFill>
            </a:endParaRPr>
          </a:p>
          <a:p>
            <a:r>
              <a:rPr lang="en-US" altLang="en-US">
                <a:solidFill>
                  <a:srgbClr val="424242"/>
                </a:solidFill>
              </a:rPr>
              <a:t>Sample data - </a:t>
            </a:r>
          </a:p>
          <a:p>
            <a:endParaRPr lang="en-US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 descr="Google Shape;129;p23">
            <a:extLst>
              <a:ext uri="{FF2B5EF4-FFF2-40B4-BE49-F238E27FC236}">
                <a16:creationId xmlns:a16="http://schemas.microsoft.com/office/drawing/2014/main" id="{34DB0A93-0AE5-45F6-95AF-938AFE8611CF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>
          <a:xfrm>
            <a:off x="184150" y="1055688"/>
            <a:ext cx="2967038" cy="401637"/>
          </a:xfrm>
        </p:spPr>
        <p:txBody>
          <a:bodyPr/>
          <a:lstStyle/>
          <a:p>
            <a:pPr marL="0" indent="0" defTabSz="703263">
              <a:spcBef>
                <a:spcPts val="400"/>
              </a:spcBef>
              <a:buSzTx/>
              <a:buFont typeface="Helvetica" panose="020B0604020202020204" pitchFamily="34" charset="0"/>
              <a:buNone/>
            </a:pPr>
            <a:endParaRPr lang="en-US" altLang="en-US" sz="1000" b="1"/>
          </a:p>
        </p:txBody>
      </p:sp>
      <p:sp>
        <p:nvSpPr>
          <p:cNvPr id="17410" name="Rectangle 2" descr="Google Shape;130;p23">
            <a:extLst>
              <a:ext uri="{FF2B5EF4-FFF2-40B4-BE49-F238E27FC236}">
                <a16:creationId xmlns:a16="http://schemas.microsoft.com/office/drawing/2014/main" id="{8B715381-C582-467F-A0F4-2728ABEC29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238" y="50800"/>
            <a:ext cx="2554287" cy="563563"/>
          </a:xfrm>
        </p:spPr>
        <p:txBody>
          <a:bodyPr/>
          <a:lstStyle/>
          <a:p>
            <a:r>
              <a:rPr lang="en-US" altLang="en-US" sz="3600">
                <a:solidFill>
                  <a:srgbClr val="FF9300"/>
                </a:solidFill>
              </a:rPr>
              <a:t>DATASETS</a:t>
            </a:r>
          </a:p>
        </p:txBody>
      </p:sp>
      <p:sp>
        <p:nvSpPr>
          <p:cNvPr id="17411" name="Text Box 3" descr="Google Shape;132;p23">
            <a:extLst>
              <a:ext uri="{FF2B5EF4-FFF2-40B4-BE49-F238E27FC236}">
                <a16:creationId xmlns:a16="http://schemas.microsoft.com/office/drawing/2014/main" id="{D14EEFD9-974F-4684-BA48-54B6F8108C67}"/>
              </a:ext>
            </a:extLst>
          </p:cNvPr>
          <p:cNvSpPr txBox="1">
            <a:spLocks/>
          </p:cNvSpPr>
          <p:nvPr/>
        </p:nvSpPr>
        <p:spPr bwMode="auto">
          <a:xfrm>
            <a:off x="8824913" y="4768850"/>
            <a:ext cx="1270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fld id="{8FA19881-9E84-43D8-BEE1-6B5BB866EA04}" type="slidenum">
              <a:rPr lang="en-US" altLang="en-US" sz="1300">
                <a:solidFill>
                  <a:srgbClr val="97A5C2"/>
                </a:solidFill>
                <a:latin typeface="DM Serif Display" charset="0"/>
                <a:sym typeface="DM Serif Display" charset="0"/>
              </a:rPr>
              <a:pPr algn="r"/>
              <a:t>7</a:t>
            </a:fld>
            <a:endParaRPr lang="en-US" altLang="en-US" sz="1300">
              <a:solidFill>
                <a:srgbClr val="97A5C2"/>
              </a:solidFill>
              <a:latin typeface="DM Serif Display" charset="0"/>
              <a:sym typeface="DM Serif Display" charset="0"/>
            </a:endParaRPr>
          </a:p>
        </p:txBody>
      </p:sp>
      <p:grpSp>
        <p:nvGrpSpPr>
          <p:cNvPr id="17412" name="Group 4">
            <a:extLst>
              <a:ext uri="{FF2B5EF4-FFF2-40B4-BE49-F238E27FC236}">
                <a16:creationId xmlns:a16="http://schemas.microsoft.com/office/drawing/2014/main" id="{E2D7FF61-A99A-4A6F-B106-C1CBC7AE6259}"/>
              </a:ext>
            </a:extLst>
          </p:cNvPr>
          <p:cNvGrpSpPr>
            <a:grpSpLocks/>
          </p:cNvGrpSpPr>
          <p:nvPr/>
        </p:nvGrpSpPr>
        <p:grpSpPr bwMode="auto">
          <a:xfrm>
            <a:off x="100013" y="2620963"/>
            <a:ext cx="8942387" cy="2947987"/>
            <a:chOff x="0" y="322030"/>
            <a:chExt cx="8943906" cy="2949226"/>
          </a:xfrm>
        </p:grpSpPr>
        <p:pic>
          <p:nvPicPr>
            <p:cNvPr id="17413" name="Picture 5">
              <a:extLst>
                <a:ext uri="{FF2B5EF4-FFF2-40B4-BE49-F238E27FC236}">
                  <a16:creationId xmlns:a16="http://schemas.microsoft.com/office/drawing/2014/main" id="{440CEAAA-CBB9-46BC-98CD-B28D33B4F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22030"/>
              <a:ext cx="8943906" cy="2201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7414" name="Rectangle 6">
              <a:extLst>
                <a:ext uri="{FF2B5EF4-FFF2-40B4-BE49-F238E27FC236}">
                  <a16:creationId xmlns:a16="http://schemas.microsoft.com/office/drawing/2014/main" id="{2572305C-05AD-4B27-AA97-C3A04BB4F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921472"/>
              <a:ext cx="8943906" cy="3497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6200" tIns="76200" rIns="76200" bIns="76200"/>
            <a:lstStyle/>
            <a:p>
              <a:r>
                <a:rPr lang="en-US" altLang="en-US"/>
                <a:t>Caption</a:t>
              </a:r>
            </a:p>
          </p:txBody>
        </p:sp>
      </p:grpSp>
      <p:sp>
        <p:nvSpPr>
          <p:cNvPr id="17415" name="Text Box 7">
            <a:extLst>
              <a:ext uri="{FF2B5EF4-FFF2-40B4-BE49-F238E27FC236}">
                <a16:creationId xmlns:a16="http://schemas.microsoft.com/office/drawing/2014/main" id="{7DCF9E53-D727-488F-B610-DA9D4D18EE27}"/>
              </a:ext>
            </a:extLst>
          </p:cNvPr>
          <p:cNvSpPr txBox="1">
            <a:spLocks/>
          </p:cNvSpPr>
          <p:nvPr/>
        </p:nvSpPr>
        <p:spPr bwMode="auto">
          <a:xfrm>
            <a:off x="196850" y="714375"/>
            <a:ext cx="6846888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228600" indent="-228600"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2. Companies dataset -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endParaRPr lang="en-US" altLang="en-US" sz="1600">
              <a:solidFill>
                <a:srgbClr val="424242"/>
              </a:solidFill>
              <a:latin typeface="Montserrat Light" charset="0"/>
              <a:sym typeface="Montserrat Light" charset="0"/>
            </a:endParaRP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In this dataset we are provided with the Company name and all its attributes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Such as location, founding date, status etc to get better insights on the data.</a:t>
            </a:r>
          </a:p>
          <a:p>
            <a:pPr>
              <a:lnSpc>
                <a:spcPct val="115000"/>
              </a:lnSpc>
              <a:spcBef>
                <a:spcPts val="300"/>
              </a:spcBef>
            </a:pPr>
            <a:r>
              <a:rPr lang="en-US" altLang="en-US" sz="1600">
                <a:solidFill>
                  <a:srgbClr val="424242"/>
                </a:solidFill>
                <a:latin typeface="Montserrat Light" charset="0"/>
                <a:sym typeface="Montserrat Light" charset="0"/>
              </a:rPr>
              <a:t> 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 descr="Google Shape;137;p24">
            <a:extLst>
              <a:ext uri="{FF2B5EF4-FFF2-40B4-BE49-F238E27FC236}">
                <a16:creationId xmlns:a16="http://schemas.microsoft.com/office/drawing/2014/main" id="{231595A0-E6BF-4428-9B01-3246E80D1D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238" y="157163"/>
            <a:ext cx="2973387" cy="584200"/>
          </a:xfrm>
        </p:spPr>
        <p:txBody>
          <a:bodyPr/>
          <a:lstStyle/>
          <a:p>
            <a:r>
              <a:rPr lang="en-US" altLang="en-US" sz="3600">
                <a:solidFill>
                  <a:srgbClr val="FF9300"/>
                </a:solidFill>
              </a:rPr>
              <a:t>PACKAGES</a:t>
            </a:r>
          </a:p>
        </p:txBody>
      </p:sp>
      <p:sp>
        <p:nvSpPr>
          <p:cNvPr id="18434" name="Text Box 2" descr="Google Shape;141;p24">
            <a:extLst>
              <a:ext uri="{FF2B5EF4-FFF2-40B4-BE49-F238E27FC236}">
                <a16:creationId xmlns:a16="http://schemas.microsoft.com/office/drawing/2014/main" id="{13A9C819-7C39-410B-BF89-F537E99049DC}"/>
              </a:ext>
            </a:extLst>
          </p:cNvPr>
          <p:cNvSpPr txBox="1">
            <a:spLocks/>
          </p:cNvSpPr>
          <p:nvPr/>
        </p:nvSpPr>
        <p:spPr bwMode="auto">
          <a:xfrm>
            <a:off x="8824913" y="4768850"/>
            <a:ext cx="1270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fld id="{566F88B2-5EF2-4346-A842-780277A48BD6}" type="slidenum">
              <a:rPr lang="en-US" altLang="en-US" sz="1300">
                <a:solidFill>
                  <a:srgbClr val="97A5C2"/>
                </a:solidFill>
                <a:latin typeface="DM Serif Display" charset="0"/>
                <a:sym typeface="DM Serif Display" charset="0"/>
              </a:rPr>
              <a:pPr algn="r"/>
              <a:t>8</a:t>
            </a:fld>
            <a:endParaRPr lang="en-US" altLang="en-US" sz="1300">
              <a:solidFill>
                <a:srgbClr val="97A5C2"/>
              </a:solidFill>
              <a:latin typeface="DM Serif Display" charset="0"/>
              <a:sym typeface="DM Serif Display" charset="0"/>
            </a:endParaRPr>
          </a:p>
        </p:txBody>
      </p:sp>
      <p:grpSp>
        <p:nvGrpSpPr>
          <p:cNvPr id="18435" name="Group 3">
            <a:extLst>
              <a:ext uri="{FF2B5EF4-FFF2-40B4-BE49-F238E27FC236}">
                <a16:creationId xmlns:a16="http://schemas.microsoft.com/office/drawing/2014/main" id="{F506622C-FAB9-452C-98A9-66E7321BC6BA}"/>
              </a:ext>
            </a:extLst>
          </p:cNvPr>
          <p:cNvGrpSpPr>
            <a:grpSpLocks/>
          </p:cNvGrpSpPr>
          <p:nvPr/>
        </p:nvGrpSpPr>
        <p:grpSpPr bwMode="auto">
          <a:xfrm>
            <a:off x="158750" y="1628775"/>
            <a:ext cx="4505325" cy="2420938"/>
            <a:chOff x="0" y="189685"/>
            <a:chExt cx="4503919" cy="2420553"/>
          </a:xfrm>
        </p:grpSpPr>
        <p:pic>
          <p:nvPicPr>
            <p:cNvPr id="18436" name="Picture 4">
              <a:extLst>
                <a:ext uri="{FF2B5EF4-FFF2-40B4-BE49-F238E27FC236}">
                  <a16:creationId xmlns:a16="http://schemas.microsoft.com/office/drawing/2014/main" id="{91A76F48-D073-4CF4-A87E-E1273425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9685"/>
              <a:ext cx="4503919" cy="13849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8437" name="Rectangle 5">
              <a:extLst>
                <a:ext uri="{FF2B5EF4-FFF2-40B4-BE49-F238E27FC236}">
                  <a16:creationId xmlns:a16="http://schemas.microsoft.com/office/drawing/2014/main" id="{B7352D19-F751-4ECA-8249-DAEC7FCD6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50853"/>
              <a:ext cx="4503919" cy="959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6200" tIns="76200" rIns="76200" bIns="76200"/>
            <a:lstStyle>
              <a:lvl1pPr marL="233363" indent="-233363">
                <a:defRPr sz="140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>
                <a:defRPr sz="140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>
                <a:defRPr sz="140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>
                <a:defRPr sz="140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>
                <a:defRPr sz="140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45720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91440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137160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182880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SzPct val="100000"/>
                <a:buFontTx/>
                <a:buAutoNum type="arabicParenR"/>
              </a:pPr>
              <a:r>
                <a:rPr lang="en-US" altLang="en-US">
                  <a:solidFill>
                    <a:srgbClr val="424242"/>
                  </a:solidFill>
                </a:rPr>
                <a:t>Pandas - Data Manipulation</a:t>
              </a:r>
            </a:p>
            <a:p>
              <a:pPr>
                <a:buSzPct val="100000"/>
                <a:buFontTx/>
                <a:buAutoNum type="arabicParenR"/>
              </a:pPr>
              <a:r>
                <a:rPr lang="en-US" altLang="en-US">
                  <a:solidFill>
                    <a:srgbClr val="424242"/>
                  </a:solidFill>
                </a:rPr>
                <a:t>Numpy - Mathematical Computation</a:t>
              </a:r>
            </a:p>
            <a:p>
              <a:pPr>
                <a:buSzPct val="100000"/>
                <a:buFontTx/>
                <a:buAutoNum type="arabicParenR"/>
              </a:pPr>
              <a:r>
                <a:rPr lang="en-US" altLang="en-US">
                  <a:solidFill>
                    <a:srgbClr val="424242"/>
                  </a:solidFill>
                </a:rPr>
                <a:t>Seaborn - Data Visualisation</a:t>
              </a:r>
            </a:p>
            <a:p>
              <a:pPr>
                <a:buSzPct val="100000"/>
                <a:buFontTx/>
                <a:buAutoNum type="arabicParenR"/>
              </a:pPr>
              <a:r>
                <a:rPr lang="en-US" altLang="en-US">
                  <a:solidFill>
                    <a:srgbClr val="424242"/>
                  </a:solidFill>
                </a:rPr>
                <a:t>Matplotlib - Matrix plotting library</a:t>
              </a:r>
            </a:p>
          </p:txBody>
        </p:sp>
      </p:grpSp>
      <p:sp>
        <p:nvSpPr>
          <p:cNvPr id="18438" name="Text Box 6">
            <a:extLst>
              <a:ext uri="{FF2B5EF4-FFF2-40B4-BE49-F238E27FC236}">
                <a16:creationId xmlns:a16="http://schemas.microsoft.com/office/drawing/2014/main" id="{B74F1B85-8371-4699-9AB4-FE03448D5434}"/>
              </a:ext>
            </a:extLst>
          </p:cNvPr>
          <p:cNvSpPr txBox="1">
            <a:spLocks/>
          </p:cNvSpPr>
          <p:nvPr/>
        </p:nvSpPr>
        <p:spPr bwMode="auto">
          <a:xfrm>
            <a:off x="204788" y="889000"/>
            <a:ext cx="6972300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/>
              <a:t>Importing the required data analysis packages used to get the better insights of the data </a:t>
            </a:r>
          </a:p>
          <a:p>
            <a:r>
              <a:rPr lang="en-US" altLang="en-US"/>
              <a:t>and also understanding the package usage with time.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 descr="Google Shape;146;p25">
            <a:extLst>
              <a:ext uri="{FF2B5EF4-FFF2-40B4-BE49-F238E27FC236}">
                <a16:creationId xmlns:a16="http://schemas.microsoft.com/office/drawing/2014/main" id="{97A48012-F77F-415E-A6C0-50199B494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6" r="26216"/>
          <a:stretch>
            <a:fillRect/>
          </a:stretch>
        </p:blipFill>
        <p:spPr bwMode="auto">
          <a:xfrm>
            <a:off x="5473700" y="0"/>
            <a:ext cx="36703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8" name="Rectangle 2" descr="Google Shape;147;p25">
            <a:extLst>
              <a:ext uri="{FF2B5EF4-FFF2-40B4-BE49-F238E27FC236}">
                <a16:creationId xmlns:a16="http://schemas.microsoft.com/office/drawing/2014/main" id="{D9624082-E536-438E-989C-7C1AEA5CE27D}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68263" y="-7938"/>
            <a:ext cx="3302000" cy="9731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defTabSz="803275"/>
            <a:r>
              <a:rPr lang="en-US" altLang="en-US" sz="3100">
                <a:solidFill>
                  <a:srgbClr val="FF9300"/>
                </a:solidFill>
              </a:rPr>
              <a:t>COMPANIES IN BOTH DATASETS</a:t>
            </a:r>
          </a:p>
        </p:txBody>
      </p:sp>
      <p:sp>
        <p:nvSpPr>
          <p:cNvPr id="19459" name="Rectangle 3" descr="Google Shape;148;p25">
            <a:extLst>
              <a:ext uri="{FF2B5EF4-FFF2-40B4-BE49-F238E27FC236}">
                <a16:creationId xmlns:a16="http://schemas.microsoft.com/office/drawing/2014/main" id="{8D127E96-E75A-4BF3-BA77-8DE3FAAE1C90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 bwMode="auto">
          <a:xfrm>
            <a:off x="131763" y="1677988"/>
            <a:ext cx="4389437" cy="24463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indent="0">
              <a:buSzTx/>
              <a:buFont typeface="Helvetica" panose="020B0604020202020204" pitchFamily="34" charset="0"/>
              <a:buNone/>
            </a:pPr>
            <a:r>
              <a:rPr lang="en-US" altLang="en-US">
                <a:solidFill>
                  <a:srgbClr val="424242"/>
                </a:solidFill>
              </a:rPr>
              <a:t>1. As observed from the data of Companies list provided there are total of 66,368 companies listed.</a:t>
            </a:r>
          </a:p>
          <a:p>
            <a:pPr marL="0" indent="0">
              <a:buSzTx/>
              <a:buFont typeface="Helvetica" panose="020B0604020202020204" pitchFamily="34" charset="0"/>
              <a:buNone/>
            </a:pPr>
            <a:r>
              <a:rPr lang="en-US" altLang="en-US">
                <a:solidFill>
                  <a:srgbClr val="424242"/>
                </a:solidFill>
              </a:rPr>
              <a:t>2. The other data is provided with the list of companies funded with their funding attributes. The funded companies are in total 90,247.</a:t>
            </a:r>
          </a:p>
        </p:txBody>
      </p:sp>
      <p:sp>
        <p:nvSpPr>
          <p:cNvPr id="19460" name="Text Box 4" descr="Google Shape;149;p25">
            <a:extLst>
              <a:ext uri="{FF2B5EF4-FFF2-40B4-BE49-F238E27FC236}">
                <a16:creationId xmlns:a16="http://schemas.microsoft.com/office/drawing/2014/main" id="{B48A57B3-D2AC-42FF-9CF4-21A12E0283A4}"/>
              </a:ext>
            </a:extLst>
          </p:cNvPr>
          <p:cNvSpPr txBox="1">
            <a:spLocks/>
          </p:cNvSpPr>
          <p:nvPr/>
        </p:nvSpPr>
        <p:spPr bwMode="auto">
          <a:xfrm>
            <a:off x="8824913" y="4768850"/>
            <a:ext cx="1270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fld id="{A80DC907-8BEF-474F-B2ED-EB1E2A11DBAE}" type="slidenum">
              <a:rPr lang="en-US" altLang="en-US" sz="1300">
                <a:latin typeface="DM Serif Display" charset="0"/>
                <a:sym typeface="DM Serif Display" charset="0"/>
              </a:rPr>
              <a:pPr algn="r"/>
              <a:t>9</a:t>
            </a:fld>
            <a:endParaRPr lang="en-US" altLang="en-US" sz="1300">
              <a:latin typeface="DM Serif Display" charset="0"/>
              <a:sym typeface="DM Serif Display" charset="0"/>
            </a:endParaRPr>
          </a:p>
        </p:txBody>
      </p:sp>
      <p:grpSp>
        <p:nvGrpSpPr>
          <p:cNvPr id="19461" name="Group 5">
            <a:extLst>
              <a:ext uri="{FF2B5EF4-FFF2-40B4-BE49-F238E27FC236}">
                <a16:creationId xmlns:a16="http://schemas.microsoft.com/office/drawing/2014/main" id="{F1A5B4F8-9388-4610-B69E-7169B1D1231F}"/>
              </a:ext>
            </a:extLst>
          </p:cNvPr>
          <p:cNvGrpSpPr>
            <a:grpSpLocks/>
          </p:cNvGrpSpPr>
          <p:nvPr/>
        </p:nvGrpSpPr>
        <p:grpSpPr bwMode="auto">
          <a:xfrm>
            <a:off x="5470525" y="1588"/>
            <a:ext cx="3675063" cy="5589587"/>
            <a:chOff x="0" y="0"/>
            <a:chExt cx="3675546" cy="5588725"/>
          </a:xfrm>
        </p:grpSpPr>
        <p:pic>
          <p:nvPicPr>
            <p:cNvPr id="19462" name="Picture 6">
              <a:extLst>
                <a:ext uri="{FF2B5EF4-FFF2-40B4-BE49-F238E27FC236}">
                  <a16:creationId xmlns:a16="http://schemas.microsoft.com/office/drawing/2014/main" id="{8759BF80-4AFB-46A1-8A98-12A8A9625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07" r="27007"/>
            <a:stretch>
              <a:fillRect/>
            </a:stretch>
          </p:blipFill>
          <p:spPr bwMode="auto">
            <a:xfrm>
              <a:off x="0" y="0"/>
              <a:ext cx="3675546" cy="5162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9463" name="Rectangle 7">
              <a:extLst>
                <a:ext uri="{FF2B5EF4-FFF2-40B4-BE49-F238E27FC236}">
                  <a16:creationId xmlns:a16="http://schemas.microsoft.com/office/drawing/2014/main" id="{A815C170-1784-45E9-BFF7-7C15FEC63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238941"/>
              <a:ext cx="3675546" cy="3497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6200" tIns="76200" rIns="76200" bIns="76200"/>
            <a:lstStyle/>
            <a:p>
              <a:r>
                <a:rPr lang="en-US" altLang="en-US"/>
                <a:t>Caption</a:t>
              </a:r>
            </a:p>
          </p:txBody>
        </p:sp>
      </p:grp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Mutius template">
  <a:themeElements>
    <a:clrScheme name="">
      <a:dk1>
        <a:srgbClr val="535353"/>
      </a:dk1>
      <a:lt1>
        <a:srgbClr val="11191F"/>
      </a:lt1>
      <a:dk2>
        <a:srgbClr val="1F150E"/>
      </a:dk2>
      <a:lt2>
        <a:srgbClr val="A7A7A7"/>
      </a:lt2>
      <a:accent1>
        <a:srgbClr val="11191F"/>
      </a:accent1>
      <a:accent2>
        <a:srgbClr val="525666"/>
      </a:accent2>
      <a:accent3>
        <a:srgbClr val="ABAAAA"/>
      </a:accent3>
      <a:accent4>
        <a:srgbClr val="0D1419"/>
      </a:accent4>
      <a:accent5>
        <a:srgbClr val="AAABAB"/>
      </a:accent5>
      <a:accent6>
        <a:srgbClr val="494D5C"/>
      </a:accent6>
      <a:hlink>
        <a:srgbClr val="0000FF"/>
      </a:hlink>
      <a:folHlink>
        <a:srgbClr val="FF00FF"/>
      </a:folHlink>
    </a:clrScheme>
    <a:fontScheme name="Mutius template">
      <a:majorFont>
        <a:latin typeface="DM Serif Display"/>
        <a:ea typeface="DM Serif Display"/>
        <a:cs typeface="DM Serif Display"/>
      </a:majorFont>
      <a:minorFont>
        <a:latin typeface="Montserrat Light"/>
        <a:ea typeface="Montserrat Light"/>
        <a:cs typeface="Montserrat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Mutius template - BLANK_1_1_1">
  <a:themeElements>
    <a:clrScheme name="">
      <a:dk1>
        <a:srgbClr val="535353"/>
      </a:dk1>
      <a:lt1>
        <a:srgbClr val="11191F"/>
      </a:lt1>
      <a:dk2>
        <a:srgbClr val="1F150E"/>
      </a:dk2>
      <a:lt2>
        <a:srgbClr val="A7A7A7"/>
      </a:lt2>
      <a:accent1>
        <a:srgbClr val="11191F"/>
      </a:accent1>
      <a:accent2>
        <a:srgbClr val="525666"/>
      </a:accent2>
      <a:accent3>
        <a:srgbClr val="ABAAAA"/>
      </a:accent3>
      <a:accent4>
        <a:srgbClr val="0D1419"/>
      </a:accent4>
      <a:accent5>
        <a:srgbClr val="AAABAB"/>
      </a:accent5>
      <a:accent6>
        <a:srgbClr val="494D5C"/>
      </a:accent6>
      <a:hlink>
        <a:srgbClr val="0000FF"/>
      </a:hlink>
      <a:folHlink>
        <a:srgbClr val="FF00FF"/>
      </a:folHlink>
    </a:clrScheme>
    <a:fontScheme name="Mutius template - BLANK_1_1_1">
      <a:majorFont>
        <a:latin typeface="DM Serif Display"/>
        <a:ea typeface="DM Serif Display"/>
        <a:cs typeface="DM Serif Display"/>
      </a:majorFont>
      <a:minorFont>
        <a:latin typeface="Montserrat Light"/>
        <a:ea typeface="Montserrat Light"/>
        <a:cs typeface="Montserrat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1191F"/>
      </a:accent1>
      <a:accent2>
        <a:srgbClr val="525666"/>
      </a:accent2>
      <a:accent3>
        <a:srgbClr val="FFFFFF"/>
      </a:accent3>
      <a:accent4>
        <a:srgbClr val="000000"/>
      </a:accent4>
      <a:accent5>
        <a:srgbClr val="AAABAB"/>
      </a:accent5>
      <a:accent6>
        <a:srgbClr val="494D5C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utius template - TITLE_ONLY">
  <a:themeElements>
    <a:clrScheme name="">
      <a:dk1>
        <a:srgbClr val="535353"/>
      </a:dk1>
      <a:lt1>
        <a:srgbClr val="11191F"/>
      </a:lt1>
      <a:dk2>
        <a:srgbClr val="1F150E"/>
      </a:dk2>
      <a:lt2>
        <a:srgbClr val="A7A7A7"/>
      </a:lt2>
      <a:accent1>
        <a:srgbClr val="11191F"/>
      </a:accent1>
      <a:accent2>
        <a:srgbClr val="525666"/>
      </a:accent2>
      <a:accent3>
        <a:srgbClr val="ABAAAA"/>
      </a:accent3>
      <a:accent4>
        <a:srgbClr val="0D1419"/>
      </a:accent4>
      <a:accent5>
        <a:srgbClr val="AAABAB"/>
      </a:accent5>
      <a:accent6>
        <a:srgbClr val="494D5C"/>
      </a:accent6>
      <a:hlink>
        <a:srgbClr val="0000FF"/>
      </a:hlink>
      <a:folHlink>
        <a:srgbClr val="FF00FF"/>
      </a:folHlink>
    </a:clrScheme>
    <a:fontScheme name="Mutius template - TITLE_ONLY">
      <a:majorFont>
        <a:latin typeface="DM Serif Display"/>
        <a:ea typeface="DM Serif Display"/>
        <a:cs typeface="DM Serif Display"/>
      </a:majorFont>
      <a:minorFont>
        <a:latin typeface="Montserrat Light"/>
        <a:ea typeface="Montserrat Light"/>
        <a:cs typeface="Montserrat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utius template - TITLE_1">
  <a:themeElements>
    <a:clrScheme name="">
      <a:dk1>
        <a:srgbClr val="535353"/>
      </a:dk1>
      <a:lt1>
        <a:srgbClr val="11191F"/>
      </a:lt1>
      <a:dk2>
        <a:srgbClr val="1F150E"/>
      </a:dk2>
      <a:lt2>
        <a:srgbClr val="A7A7A7"/>
      </a:lt2>
      <a:accent1>
        <a:srgbClr val="11191F"/>
      </a:accent1>
      <a:accent2>
        <a:srgbClr val="525666"/>
      </a:accent2>
      <a:accent3>
        <a:srgbClr val="ABAAAA"/>
      </a:accent3>
      <a:accent4>
        <a:srgbClr val="0D1419"/>
      </a:accent4>
      <a:accent5>
        <a:srgbClr val="AAABAB"/>
      </a:accent5>
      <a:accent6>
        <a:srgbClr val="494D5C"/>
      </a:accent6>
      <a:hlink>
        <a:srgbClr val="0000FF"/>
      </a:hlink>
      <a:folHlink>
        <a:srgbClr val="FF00FF"/>
      </a:folHlink>
    </a:clrScheme>
    <a:fontScheme name="Mutius template - TITLE_1">
      <a:majorFont>
        <a:latin typeface="DM Serif Display"/>
        <a:ea typeface="DM Serif Display"/>
        <a:cs typeface="DM Serif Display"/>
      </a:majorFont>
      <a:minorFont>
        <a:latin typeface="Montserrat Light"/>
        <a:ea typeface="Montserrat Light"/>
        <a:cs typeface="Montserrat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utius template - BLANK_1_1">
  <a:themeElements>
    <a:clrScheme name="">
      <a:dk1>
        <a:srgbClr val="535353"/>
      </a:dk1>
      <a:lt1>
        <a:srgbClr val="11191F"/>
      </a:lt1>
      <a:dk2>
        <a:srgbClr val="1F150E"/>
      </a:dk2>
      <a:lt2>
        <a:srgbClr val="A7A7A7"/>
      </a:lt2>
      <a:accent1>
        <a:srgbClr val="11191F"/>
      </a:accent1>
      <a:accent2>
        <a:srgbClr val="525666"/>
      </a:accent2>
      <a:accent3>
        <a:srgbClr val="ABAAAA"/>
      </a:accent3>
      <a:accent4>
        <a:srgbClr val="0D1419"/>
      </a:accent4>
      <a:accent5>
        <a:srgbClr val="AAABAB"/>
      </a:accent5>
      <a:accent6>
        <a:srgbClr val="494D5C"/>
      </a:accent6>
      <a:hlink>
        <a:srgbClr val="0000FF"/>
      </a:hlink>
      <a:folHlink>
        <a:srgbClr val="FF00FF"/>
      </a:folHlink>
    </a:clrScheme>
    <a:fontScheme name="Mutius template - BLANK_1_1">
      <a:majorFont>
        <a:latin typeface="DM Serif Display"/>
        <a:ea typeface="DM Serif Display"/>
        <a:cs typeface="DM Serif Display"/>
      </a:majorFont>
      <a:minorFont>
        <a:latin typeface="Montserrat Light"/>
        <a:ea typeface="Montserrat Light"/>
        <a:cs typeface="Montserrat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utius template - TITLE_AND_BODY">
  <a:themeElements>
    <a:clrScheme name="">
      <a:dk1>
        <a:srgbClr val="535353"/>
      </a:dk1>
      <a:lt1>
        <a:srgbClr val="11191F"/>
      </a:lt1>
      <a:dk2>
        <a:srgbClr val="1F150E"/>
      </a:dk2>
      <a:lt2>
        <a:srgbClr val="A7A7A7"/>
      </a:lt2>
      <a:accent1>
        <a:srgbClr val="11191F"/>
      </a:accent1>
      <a:accent2>
        <a:srgbClr val="525666"/>
      </a:accent2>
      <a:accent3>
        <a:srgbClr val="ABAAAA"/>
      </a:accent3>
      <a:accent4>
        <a:srgbClr val="0D1419"/>
      </a:accent4>
      <a:accent5>
        <a:srgbClr val="AAABAB"/>
      </a:accent5>
      <a:accent6>
        <a:srgbClr val="494D5C"/>
      </a:accent6>
      <a:hlink>
        <a:srgbClr val="0000FF"/>
      </a:hlink>
      <a:folHlink>
        <a:srgbClr val="FF00FF"/>
      </a:folHlink>
    </a:clrScheme>
    <a:fontScheme name="Mutius template - TITLE_AND_BODY">
      <a:majorFont>
        <a:latin typeface="DM Serif Display"/>
        <a:ea typeface="DM Serif Display"/>
        <a:cs typeface="DM Serif Display"/>
      </a:majorFont>
      <a:minorFont>
        <a:latin typeface="Montserrat Light"/>
        <a:ea typeface="Montserrat Light"/>
        <a:cs typeface="Montserrat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utius template - BLANK_1">
  <a:themeElements>
    <a:clrScheme name="">
      <a:dk1>
        <a:srgbClr val="535353"/>
      </a:dk1>
      <a:lt1>
        <a:srgbClr val="11191F"/>
      </a:lt1>
      <a:dk2>
        <a:srgbClr val="1F150E"/>
      </a:dk2>
      <a:lt2>
        <a:srgbClr val="A7A7A7"/>
      </a:lt2>
      <a:accent1>
        <a:srgbClr val="11191F"/>
      </a:accent1>
      <a:accent2>
        <a:srgbClr val="525666"/>
      </a:accent2>
      <a:accent3>
        <a:srgbClr val="ABAAAA"/>
      </a:accent3>
      <a:accent4>
        <a:srgbClr val="0D1419"/>
      </a:accent4>
      <a:accent5>
        <a:srgbClr val="AAABAB"/>
      </a:accent5>
      <a:accent6>
        <a:srgbClr val="494D5C"/>
      </a:accent6>
      <a:hlink>
        <a:srgbClr val="0000FF"/>
      </a:hlink>
      <a:folHlink>
        <a:srgbClr val="FF00FF"/>
      </a:folHlink>
    </a:clrScheme>
    <a:fontScheme name="Mutius template - BLANK_1">
      <a:majorFont>
        <a:latin typeface="DM Serif Display"/>
        <a:ea typeface="DM Serif Display"/>
        <a:cs typeface="DM Serif Display"/>
      </a:majorFont>
      <a:minorFont>
        <a:latin typeface="Montserrat Light"/>
        <a:ea typeface="Montserrat Light"/>
        <a:cs typeface="Montserrat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Mutius template - TITLE_AND_TWO_COLUMNS_1">
  <a:themeElements>
    <a:clrScheme name="">
      <a:dk1>
        <a:srgbClr val="535353"/>
      </a:dk1>
      <a:lt1>
        <a:srgbClr val="11191F"/>
      </a:lt1>
      <a:dk2>
        <a:srgbClr val="1F150E"/>
      </a:dk2>
      <a:lt2>
        <a:srgbClr val="A7A7A7"/>
      </a:lt2>
      <a:accent1>
        <a:srgbClr val="11191F"/>
      </a:accent1>
      <a:accent2>
        <a:srgbClr val="525666"/>
      </a:accent2>
      <a:accent3>
        <a:srgbClr val="ABAAAA"/>
      </a:accent3>
      <a:accent4>
        <a:srgbClr val="0D1419"/>
      </a:accent4>
      <a:accent5>
        <a:srgbClr val="AAABAB"/>
      </a:accent5>
      <a:accent6>
        <a:srgbClr val="494D5C"/>
      </a:accent6>
      <a:hlink>
        <a:srgbClr val="0000FF"/>
      </a:hlink>
      <a:folHlink>
        <a:srgbClr val="FF00FF"/>
      </a:folHlink>
    </a:clrScheme>
    <a:fontScheme name="Mutius template - TITLE_AND_TWO_COLUMNS_1">
      <a:majorFont>
        <a:latin typeface="DM Serif Display"/>
        <a:ea typeface="DM Serif Display"/>
        <a:cs typeface="DM Serif Display"/>
      </a:majorFont>
      <a:minorFont>
        <a:latin typeface="Montserrat Light"/>
        <a:ea typeface="Montserrat Light"/>
        <a:cs typeface="Montserrat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Mutius template - TITLE">
  <a:themeElements>
    <a:clrScheme name="">
      <a:dk1>
        <a:srgbClr val="535353"/>
      </a:dk1>
      <a:lt1>
        <a:srgbClr val="11191F"/>
      </a:lt1>
      <a:dk2>
        <a:srgbClr val="1F150E"/>
      </a:dk2>
      <a:lt2>
        <a:srgbClr val="A7A7A7"/>
      </a:lt2>
      <a:accent1>
        <a:srgbClr val="11191F"/>
      </a:accent1>
      <a:accent2>
        <a:srgbClr val="525666"/>
      </a:accent2>
      <a:accent3>
        <a:srgbClr val="ABAAAA"/>
      </a:accent3>
      <a:accent4>
        <a:srgbClr val="0D1419"/>
      </a:accent4>
      <a:accent5>
        <a:srgbClr val="AAABAB"/>
      </a:accent5>
      <a:accent6>
        <a:srgbClr val="494D5C"/>
      </a:accent6>
      <a:hlink>
        <a:srgbClr val="0000FF"/>
      </a:hlink>
      <a:folHlink>
        <a:srgbClr val="FF00FF"/>
      </a:folHlink>
    </a:clrScheme>
    <a:fontScheme name="Mutius template - TITLE">
      <a:majorFont>
        <a:latin typeface="DM Serif Display"/>
        <a:ea typeface="DM Serif Display"/>
        <a:cs typeface="DM Serif Display"/>
      </a:majorFont>
      <a:minorFont>
        <a:latin typeface="Montserrat Light"/>
        <a:ea typeface="Montserrat Light"/>
        <a:cs typeface="Montserrat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Mutius template - TITLE_AND_TWO_COLUMNS">
  <a:themeElements>
    <a:clrScheme name="">
      <a:dk1>
        <a:srgbClr val="535353"/>
      </a:dk1>
      <a:lt1>
        <a:srgbClr val="11191F"/>
      </a:lt1>
      <a:dk2>
        <a:srgbClr val="1F150E"/>
      </a:dk2>
      <a:lt2>
        <a:srgbClr val="A7A7A7"/>
      </a:lt2>
      <a:accent1>
        <a:srgbClr val="11191F"/>
      </a:accent1>
      <a:accent2>
        <a:srgbClr val="525666"/>
      </a:accent2>
      <a:accent3>
        <a:srgbClr val="ABAAAA"/>
      </a:accent3>
      <a:accent4>
        <a:srgbClr val="0D1419"/>
      </a:accent4>
      <a:accent5>
        <a:srgbClr val="AAABAB"/>
      </a:accent5>
      <a:accent6>
        <a:srgbClr val="494D5C"/>
      </a:accent6>
      <a:hlink>
        <a:srgbClr val="0000FF"/>
      </a:hlink>
      <a:folHlink>
        <a:srgbClr val="FF00FF"/>
      </a:folHlink>
    </a:clrScheme>
    <a:fontScheme name="Mutius template - TITLE_AND_TWO_COLUMNS">
      <a:majorFont>
        <a:latin typeface="DM Serif Display"/>
        <a:ea typeface="DM Serif Display"/>
        <a:cs typeface="DM Serif Display"/>
      </a:majorFont>
      <a:minorFont>
        <a:latin typeface="Montserrat Light"/>
        <a:ea typeface="Montserrat Light"/>
        <a:cs typeface="Montserrat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946</Words>
  <Application>Microsoft Office PowerPoint</Application>
  <PresentationFormat>On-screen Show (16:9)</PresentationFormat>
  <Paragraphs>142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21</vt:i4>
      </vt:variant>
    </vt:vector>
  </HeadingPairs>
  <TitlesOfParts>
    <vt:vector size="38" baseType="lpstr">
      <vt:lpstr>Arial</vt:lpstr>
      <vt:lpstr>Arial Black</vt:lpstr>
      <vt:lpstr>Calibri</vt:lpstr>
      <vt:lpstr>DM Serif Display</vt:lpstr>
      <vt:lpstr>Helvetica</vt:lpstr>
      <vt:lpstr>Montserrat Light</vt:lpstr>
      <vt:lpstr>Times Roman</vt:lpstr>
      <vt:lpstr>Mutius template</vt:lpstr>
      <vt:lpstr>Mutius template - TITLE_ONLY</vt:lpstr>
      <vt:lpstr>Mutius template - TITLE_1</vt:lpstr>
      <vt:lpstr>Mutius template - BLANK_1_1</vt:lpstr>
      <vt:lpstr>Mutius template - TITLE_AND_BODY</vt:lpstr>
      <vt:lpstr>Mutius template - BLANK_1</vt:lpstr>
      <vt:lpstr>Mutius template - TITLE_AND_TWO_COLUMNS_1</vt:lpstr>
      <vt:lpstr>Mutius template - TITLE</vt:lpstr>
      <vt:lpstr>Mutius template - TITLE_AND_TWO_COLUMNS</vt:lpstr>
      <vt:lpstr>Mutius template - BLANK_1_1_1</vt:lpstr>
      <vt:lpstr>MINI PROJECT</vt:lpstr>
      <vt:lpstr>ASSET MANAGEMENT COMPANY CASE STUDY</vt:lpstr>
      <vt:lpstr>PROBLEM STATEMENT </vt:lpstr>
      <vt:lpstr>ABSTRACT</vt:lpstr>
      <vt:lpstr>METHODOLOGY</vt:lpstr>
      <vt:lpstr>DATSETS</vt:lpstr>
      <vt:lpstr>DATASETS</vt:lpstr>
      <vt:lpstr>PACKAGES</vt:lpstr>
      <vt:lpstr>COMPANIES IN BOTH DATASETS</vt:lpstr>
      <vt:lpstr>PowerPoint Presentation</vt:lpstr>
      <vt:lpstr>Missing Values in Dataset</vt:lpstr>
      <vt:lpstr>PowerPoint Presentation</vt:lpstr>
      <vt:lpstr>PowerPoint Presentation</vt:lpstr>
      <vt:lpstr>PowerPoint Presentation</vt:lpstr>
      <vt:lpstr>PowerPoint Presentation</vt:lpstr>
      <vt:lpstr>TOP 9 COUNTRIES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ASSET MANAGEMENT COMPANY CASE STUDY</dc:title>
  <dc:creator>PRIYA MARRE</dc:creator>
  <cp:lastModifiedBy>PRIYA MARRE</cp:lastModifiedBy>
  <cp:revision>3</cp:revision>
  <dcterms:modified xsi:type="dcterms:W3CDTF">2022-10-09T04:11:17Z</dcterms:modified>
</cp:coreProperties>
</file>